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73"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9144000" cy="5143500" type="screen16x9"/>
  <p:notesSz cx="6858000" cy="9144000"/>
  <p:embeddedFontLst>
    <p:embeddedFont>
      <p:font typeface="Caveat" panose="020B0604020202020204" charset="0"/>
      <p:regular r:id="rId21"/>
      <p:bold r:id="rId22"/>
    </p:embeddedFont>
    <p:embeddedFont>
      <p:font typeface="Didact Gothic" panose="020B0604020202020204" charset="0"/>
      <p:regular r:id="rId23"/>
    </p:embeddedFont>
    <p:embeddedFont>
      <p:font typeface="Lato" panose="020F0502020204030203" pitchFamily="34" charset="0"/>
      <p:regular r:id="rId24"/>
      <p:bold r:id="rId25"/>
      <p:italic r:id="rId26"/>
      <p:boldItalic r:id="rId27"/>
    </p:embeddedFont>
    <p:embeddedFont>
      <p:font typeface="Raleway"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j5mNAc308lQZNfIAgwa2JqkU/y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0E2126"/>
    <a:srgbClr val="111D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13b3fc32f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13b3fc32f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13b3fc32fe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13b3fc32fe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13b3fc32fe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13b3fc32fe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12b1badd35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12b1badd3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3b3fc32fe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3b3fc32fe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13b3fc32fe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13b3fc32fe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12b1badd35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12b1badd35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2b1badd35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112b1badd35_1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12b1badd35_1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12b1badd35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3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32"/>
          <p:cNvGrpSpPr/>
          <p:nvPr/>
        </p:nvGrpSpPr>
        <p:grpSpPr>
          <a:xfrm>
            <a:off x="830394" y="1191277"/>
            <a:ext cx="745763" cy="45826"/>
            <a:chOff x="4580561" y="2589004"/>
            <a:chExt cx="1064464" cy="25200"/>
          </a:xfrm>
        </p:grpSpPr>
        <p:sp>
          <p:nvSpPr>
            <p:cNvPr id="12" name="Google Shape;12;p3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32"/>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4200"/>
              <a:buNone/>
              <a:defRPr sz="4200"/>
            </a:lvl1pPr>
            <a:lvl2pPr lvl="1" algn="l" rtl="0">
              <a:lnSpc>
                <a:spcPct val="100000"/>
              </a:lnSpc>
              <a:spcBef>
                <a:spcPts val="0"/>
              </a:spcBef>
              <a:spcAft>
                <a:spcPts val="0"/>
              </a:spcAft>
              <a:buSzPts val="4200"/>
              <a:buNone/>
              <a:defRPr sz="4200"/>
            </a:lvl2pPr>
            <a:lvl3pPr lvl="2" algn="l" rtl="0">
              <a:lnSpc>
                <a:spcPct val="100000"/>
              </a:lnSpc>
              <a:spcBef>
                <a:spcPts val="0"/>
              </a:spcBef>
              <a:spcAft>
                <a:spcPts val="0"/>
              </a:spcAft>
              <a:buSzPts val="4200"/>
              <a:buNone/>
              <a:defRPr sz="4200"/>
            </a:lvl3pPr>
            <a:lvl4pPr lvl="3" algn="l" rtl="0">
              <a:lnSpc>
                <a:spcPct val="100000"/>
              </a:lnSpc>
              <a:spcBef>
                <a:spcPts val="0"/>
              </a:spcBef>
              <a:spcAft>
                <a:spcPts val="0"/>
              </a:spcAft>
              <a:buSzPts val="4200"/>
              <a:buNone/>
              <a:defRPr sz="4200"/>
            </a:lvl4pPr>
            <a:lvl5pPr lvl="4" algn="l" rtl="0">
              <a:lnSpc>
                <a:spcPct val="100000"/>
              </a:lnSpc>
              <a:spcBef>
                <a:spcPts val="0"/>
              </a:spcBef>
              <a:spcAft>
                <a:spcPts val="0"/>
              </a:spcAft>
              <a:buSzPts val="4200"/>
              <a:buNone/>
              <a:defRPr sz="4200"/>
            </a:lvl5pPr>
            <a:lvl6pPr lvl="5" algn="l" rtl="0">
              <a:lnSpc>
                <a:spcPct val="100000"/>
              </a:lnSpc>
              <a:spcBef>
                <a:spcPts val="0"/>
              </a:spcBef>
              <a:spcAft>
                <a:spcPts val="0"/>
              </a:spcAft>
              <a:buSzPts val="4200"/>
              <a:buNone/>
              <a:defRPr sz="4200"/>
            </a:lvl6pPr>
            <a:lvl7pPr lvl="6" algn="l" rtl="0">
              <a:lnSpc>
                <a:spcPct val="100000"/>
              </a:lnSpc>
              <a:spcBef>
                <a:spcPts val="0"/>
              </a:spcBef>
              <a:spcAft>
                <a:spcPts val="0"/>
              </a:spcAft>
              <a:buSzPts val="4200"/>
              <a:buNone/>
              <a:defRPr sz="4200"/>
            </a:lvl7pPr>
            <a:lvl8pPr lvl="7" algn="l" rtl="0">
              <a:lnSpc>
                <a:spcPct val="100000"/>
              </a:lnSpc>
              <a:spcBef>
                <a:spcPts val="0"/>
              </a:spcBef>
              <a:spcAft>
                <a:spcPts val="0"/>
              </a:spcAft>
              <a:buSzPts val="4200"/>
              <a:buNone/>
              <a:defRPr sz="4200"/>
            </a:lvl8pPr>
            <a:lvl9pPr lvl="8" algn="l" rtl="0">
              <a:lnSpc>
                <a:spcPct val="100000"/>
              </a:lnSpc>
              <a:spcBef>
                <a:spcPts val="0"/>
              </a:spcBef>
              <a:spcAft>
                <a:spcPts val="0"/>
              </a:spcAft>
              <a:buSzPts val="4200"/>
              <a:buNone/>
              <a:defRPr sz="4200"/>
            </a:lvl9pPr>
          </a:lstStyle>
          <a:p>
            <a:endParaRPr/>
          </a:p>
        </p:txBody>
      </p:sp>
      <p:sp>
        <p:nvSpPr>
          <p:cNvPr id="15" name="Google Shape;15;p32"/>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1600"/>
              <a:buNone/>
              <a:defRPr sz="1600"/>
            </a:lvl1pPr>
            <a:lvl2pPr lvl="1" algn="l" rtl="0">
              <a:lnSpc>
                <a:spcPct val="100000"/>
              </a:lnSpc>
              <a:spcBef>
                <a:spcPts val="0"/>
              </a:spcBef>
              <a:spcAft>
                <a:spcPts val="0"/>
              </a:spcAft>
              <a:buSzPts val="1600"/>
              <a:buNone/>
              <a:defRPr sz="1600"/>
            </a:lvl2pPr>
            <a:lvl3pPr lvl="2" algn="l" rtl="0">
              <a:lnSpc>
                <a:spcPct val="100000"/>
              </a:lnSpc>
              <a:spcBef>
                <a:spcPts val="0"/>
              </a:spcBef>
              <a:spcAft>
                <a:spcPts val="0"/>
              </a:spcAft>
              <a:buSzPts val="1600"/>
              <a:buNone/>
              <a:defRPr sz="1600"/>
            </a:lvl3pPr>
            <a:lvl4pPr lvl="3" algn="l" rtl="0">
              <a:lnSpc>
                <a:spcPct val="100000"/>
              </a:lnSpc>
              <a:spcBef>
                <a:spcPts val="0"/>
              </a:spcBef>
              <a:spcAft>
                <a:spcPts val="0"/>
              </a:spcAft>
              <a:buSzPts val="1600"/>
              <a:buNone/>
              <a:defRPr sz="1600"/>
            </a:lvl4pPr>
            <a:lvl5pPr lvl="4" algn="l" rtl="0">
              <a:lnSpc>
                <a:spcPct val="100000"/>
              </a:lnSpc>
              <a:spcBef>
                <a:spcPts val="0"/>
              </a:spcBef>
              <a:spcAft>
                <a:spcPts val="0"/>
              </a:spcAft>
              <a:buSzPts val="1600"/>
              <a:buNone/>
              <a:defRPr sz="1600"/>
            </a:lvl5pPr>
            <a:lvl6pPr lvl="5" algn="l" rtl="0">
              <a:lnSpc>
                <a:spcPct val="100000"/>
              </a:lnSpc>
              <a:spcBef>
                <a:spcPts val="0"/>
              </a:spcBef>
              <a:spcAft>
                <a:spcPts val="0"/>
              </a:spcAft>
              <a:buSzPts val="1600"/>
              <a:buNone/>
              <a:defRPr sz="1600"/>
            </a:lvl6pPr>
            <a:lvl7pPr lvl="6" algn="l" rtl="0">
              <a:lnSpc>
                <a:spcPct val="100000"/>
              </a:lnSpc>
              <a:spcBef>
                <a:spcPts val="0"/>
              </a:spcBef>
              <a:spcAft>
                <a:spcPts val="0"/>
              </a:spcAft>
              <a:buSzPts val="1600"/>
              <a:buNone/>
              <a:defRPr sz="1600"/>
            </a:lvl7pPr>
            <a:lvl8pPr lvl="7" algn="l" rtl="0">
              <a:lnSpc>
                <a:spcPct val="100000"/>
              </a:lnSpc>
              <a:spcBef>
                <a:spcPts val="0"/>
              </a:spcBef>
              <a:spcAft>
                <a:spcPts val="0"/>
              </a:spcAft>
              <a:buSzPts val="1600"/>
              <a:buNone/>
              <a:defRPr sz="1600"/>
            </a:lvl8pPr>
            <a:lvl9pPr lvl="8" algn="l" rtl="0">
              <a:lnSpc>
                <a:spcPct val="100000"/>
              </a:lnSpc>
              <a:spcBef>
                <a:spcPts val="0"/>
              </a:spcBef>
              <a:spcAft>
                <a:spcPts val="0"/>
              </a:spcAft>
              <a:buSzPts val="1600"/>
              <a:buNone/>
              <a:defRPr sz="1600"/>
            </a:lvl9pPr>
          </a:lstStyle>
          <a:p>
            <a:endParaRPr/>
          </a:p>
        </p:txBody>
      </p:sp>
      <p:sp>
        <p:nvSpPr>
          <p:cNvPr id="16" name="Google Shape;16;p3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41"/>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1300"/>
              <a:buNone/>
              <a:defRPr/>
            </a:lvl1pPr>
          </a:lstStyle>
          <a:p>
            <a:endParaRPr/>
          </a:p>
        </p:txBody>
      </p:sp>
      <p:sp>
        <p:nvSpPr>
          <p:cNvPr id="76" name="Google Shape;76;p4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4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 name="Google Shape;79;p42"/>
          <p:cNvGrpSpPr/>
          <p:nvPr/>
        </p:nvGrpSpPr>
        <p:grpSpPr>
          <a:xfrm>
            <a:off x="830394" y="1191277"/>
            <a:ext cx="745763" cy="45826"/>
            <a:chOff x="4580561" y="2589004"/>
            <a:chExt cx="1064464" cy="25200"/>
          </a:xfrm>
        </p:grpSpPr>
        <p:sp>
          <p:nvSpPr>
            <p:cNvPr id="80" name="Google Shape;80;p4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 name="Google Shape;82;p42"/>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600"/>
              <a:buNone/>
              <a:defRPr sz="2600"/>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83" name="Google Shape;83;p4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4"/>
        <p:cNvGrpSpPr/>
        <p:nvPr/>
      </p:nvGrpSpPr>
      <p:grpSpPr>
        <a:xfrm>
          <a:off x="0" y="0"/>
          <a:ext cx="0" cy="0"/>
          <a:chOff x="0" y="0"/>
          <a:chExt cx="0" cy="0"/>
        </a:xfrm>
      </p:grpSpPr>
      <p:sp>
        <p:nvSpPr>
          <p:cNvPr id="85" name="Google Shape;85;p4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6" name="Google Shape;86;p43"/>
          <p:cNvGrpSpPr/>
          <p:nvPr/>
        </p:nvGrpSpPr>
        <p:grpSpPr>
          <a:xfrm>
            <a:off x="830394" y="1191277"/>
            <a:ext cx="745763" cy="45826"/>
            <a:chOff x="4580561" y="2589004"/>
            <a:chExt cx="1064464" cy="25200"/>
          </a:xfrm>
        </p:grpSpPr>
        <p:sp>
          <p:nvSpPr>
            <p:cNvPr id="87" name="Google Shape;87;p4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4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 name="Google Shape;89;p43"/>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600"/>
              <a:buNone/>
              <a:defRPr sz="2600"/>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90" name="Google Shape;90;p43"/>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91" name="Google Shape;91;p4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92"/>
        <p:cNvGrpSpPr/>
        <p:nvPr/>
      </p:nvGrpSpPr>
      <p:grpSpPr>
        <a:xfrm>
          <a:off x="0" y="0"/>
          <a:ext cx="0" cy="0"/>
          <a:chOff x="0" y="0"/>
          <a:chExt cx="0" cy="0"/>
        </a:xfrm>
      </p:grpSpPr>
      <p:pic>
        <p:nvPicPr>
          <p:cNvPr id="93" name="Google Shape;93;p44"/>
          <p:cNvPicPr preferRelativeResize="0"/>
          <p:nvPr/>
        </p:nvPicPr>
        <p:blipFill rotWithShape="1">
          <a:blip r:embed="rId2">
            <a:alphaModFix/>
          </a:blip>
          <a:srcRect l="31883" t="8096" r="25713"/>
          <a:stretch/>
        </p:blipFill>
        <p:spPr>
          <a:xfrm>
            <a:off x="0" y="0"/>
            <a:ext cx="4575249" cy="5143500"/>
          </a:xfrm>
          <a:prstGeom prst="rect">
            <a:avLst/>
          </a:prstGeom>
          <a:noFill/>
          <a:ln>
            <a:noFill/>
          </a:ln>
        </p:spPr>
      </p:pic>
      <p:sp>
        <p:nvSpPr>
          <p:cNvPr id="94" name="Google Shape;94;p44"/>
          <p:cNvSpPr/>
          <p:nvPr/>
        </p:nvSpPr>
        <p:spPr>
          <a:xfrm>
            <a:off x="-75" y="0"/>
            <a:ext cx="4572000" cy="5143500"/>
          </a:xfrm>
          <a:prstGeom prst="rect">
            <a:avLst/>
          </a:prstGeom>
          <a:solidFill>
            <a:srgbClr val="178D7D">
              <a:alpha val="6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5" name="Google Shape;95;p44"/>
          <p:cNvGrpSpPr/>
          <p:nvPr/>
        </p:nvGrpSpPr>
        <p:grpSpPr>
          <a:xfrm>
            <a:off x="830394" y="1191277"/>
            <a:ext cx="745763" cy="45826"/>
            <a:chOff x="4580561" y="2589004"/>
            <a:chExt cx="1064464" cy="25200"/>
          </a:xfrm>
        </p:grpSpPr>
        <p:sp>
          <p:nvSpPr>
            <p:cNvPr id="96" name="Google Shape;96;p44"/>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4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8" name="Google Shape;98;p44"/>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3000"/>
              <a:buNone/>
              <a:defRPr sz="3000">
                <a:solidFill>
                  <a:srgbClr val="FFFFFF"/>
                </a:solidFill>
              </a:defRPr>
            </a:lvl1pPr>
            <a:lvl2pPr lvl="1" algn="l" rtl="0">
              <a:lnSpc>
                <a:spcPct val="100000"/>
              </a:lnSpc>
              <a:spcBef>
                <a:spcPts val="0"/>
              </a:spcBef>
              <a:spcAft>
                <a:spcPts val="0"/>
              </a:spcAft>
              <a:buClr>
                <a:srgbClr val="FFFFFF"/>
              </a:buClr>
              <a:buSzPts val="3000"/>
              <a:buNone/>
              <a:defRPr sz="3000">
                <a:solidFill>
                  <a:srgbClr val="FFFFFF"/>
                </a:solidFill>
              </a:defRPr>
            </a:lvl2pPr>
            <a:lvl3pPr lvl="2" algn="l" rtl="0">
              <a:lnSpc>
                <a:spcPct val="100000"/>
              </a:lnSpc>
              <a:spcBef>
                <a:spcPts val="0"/>
              </a:spcBef>
              <a:spcAft>
                <a:spcPts val="0"/>
              </a:spcAft>
              <a:buClr>
                <a:srgbClr val="FFFFFF"/>
              </a:buClr>
              <a:buSzPts val="3000"/>
              <a:buNone/>
              <a:defRPr sz="3000">
                <a:solidFill>
                  <a:srgbClr val="FFFFFF"/>
                </a:solidFill>
              </a:defRPr>
            </a:lvl3pPr>
            <a:lvl4pPr lvl="3" algn="l" rtl="0">
              <a:lnSpc>
                <a:spcPct val="100000"/>
              </a:lnSpc>
              <a:spcBef>
                <a:spcPts val="0"/>
              </a:spcBef>
              <a:spcAft>
                <a:spcPts val="0"/>
              </a:spcAft>
              <a:buClr>
                <a:srgbClr val="FFFFFF"/>
              </a:buClr>
              <a:buSzPts val="3000"/>
              <a:buNone/>
              <a:defRPr sz="3000">
                <a:solidFill>
                  <a:srgbClr val="FFFFFF"/>
                </a:solidFill>
              </a:defRPr>
            </a:lvl4pPr>
            <a:lvl5pPr lvl="4" algn="l" rtl="0">
              <a:lnSpc>
                <a:spcPct val="100000"/>
              </a:lnSpc>
              <a:spcBef>
                <a:spcPts val="0"/>
              </a:spcBef>
              <a:spcAft>
                <a:spcPts val="0"/>
              </a:spcAft>
              <a:buClr>
                <a:srgbClr val="FFFFFF"/>
              </a:buClr>
              <a:buSzPts val="3000"/>
              <a:buNone/>
              <a:defRPr sz="3000">
                <a:solidFill>
                  <a:srgbClr val="FFFFFF"/>
                </a:solidFill>
              </a:defRPr>
            </a:lvl5pPr>
            <a:lvl6pPr lvl="5" algn="l" rtl="0">
              <a:lnSpc>
                <a:spcPct val="100000"/>
              </a:lnSpc>
              <a:spcBef>
                <a:spcPts val="0"/>
              </a:spcBef>
              <a:spcAft>
                <a:spcPts val="0"/>
              </a:spcAft>
              <a:buClr>
                <a:srgbClr val="FFFFFF"/>
              </a:buClr>
              <a:buSzPts val="3000"/>
              <a:buNone/>
              <a:defRPr sz="3000">
                <a:solidFill>
                  <a:srgbClr val="FFFFFF"/>
                </a:solidFill>
              </a:defRPr>
            </a:lvl6pPr>
            <a:lvl7pPr lvl="6" algn="l" rtl="0">
              <a:lnSpc>
                <a:spcPct val="100000"/>
              </a:lnSpc>
              <a:spcBef>
                <a:spcPts val="0"/>
              </a:spcBef>
              <a:spcAft>
                <a:spcPts val="0"/>
              </a:spcAft>
              <a:buClr>
                <a:srgbClr val="FFFFFF"/>
              </a:buClr>
              <a:buSzPts val="3000"/>
              <a:buNone/>
              <a:defRPr sz="3000">
                <a:solidFill>
                  <a:srgbClr val="FFFFFF"/>
                </a:solidFill>
              </a:defRPr>
            </a:lvl7pPr>
            <a:lvl8pPr lvl="7" algn="l" rtl="0">
              <a:lnSpc>
                <a:spcPct val="100000"/>
              </a:lnSpc>
              <a:spcBef>
                <a:spcPts val="0"/>
              </a:spcBef>
              <a:spcAft>
                <a:spcPts val="0"/>
              </a:spcAft>
              <a:buClr>
                <a:srgbClr val="FFFFFF"/>
              </a:buClr>
              <a:buSzPts val="3000"/>
              <a:buNone/>
              <a:defRPr sz="3000">
                <a:solidFill>
                  <a:srgbClr val="FFFFFF"/>
                </a:solidFill>
              </a:defRPr>
            </a:lvl8pPr>
            <a:lvl9pPr lvl="8" algn="l" rtl="0">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99" name="Google Shape;99;p44"/>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1600"/>
              <a:buNone/>
              <a:defRPr sz="1600">
                <a:solidFill>
                  <a:srgbClr val="FFFFFF"/>
                </a:solidFill>
              </a:defRPr>
            </a:lvl1pPr>
            <a:lvl2pPr lvl="1" algn="l" rtl="0">
              <a:lnSpc>
                <a:spcPct val="100000"/>
              </a:lnSpc>
              <a:spcBef>
                <a:spcPts val="0"/>
              </a:spcBef>
              <a:spcAft>
                <a:spcPts val="0"/>
              </a:spcAft>
              <a:buClr>
                <a:srgbClr val="FFFFFF"/>
              </a:buClr>
              <a:buSzPts val="1600"/>
              <a:buNone/>
              <a:defRPr sz="1600">
                <a:solidFill>
                  <a:srgbClr val="FFFFFF"/>
                </a:solidFill>
              </a:defRPr>
            </a:lvl2pPr>
            <a:lvl3pPr lvl="2" algn="l" rtl="0">
              <a:lnSpc>
                <a:spcPct val="100000"/>
              </a:lnSpc>
              <a:spcBef>
                <a:spcPts val="0"/>
              </a:spcBef>
              <a:spcAft>
                <a:spcPts val="0"/>
              </a:spcAft>
              <a:buClr>
                <a:srgbClr val="FFFFFF"/>
              </a:buClr>
              <a:buSzPts val="1600"/>
              <a:buNone/>
              <a:defRPr sz="1600">
                <a:solidFill>
                  <a:srgbClr val="FFFFFF"/>
                </a:solidFill>
              </a:defRPr>
            </a:lvl3pPr>
            <a:lvl4pPr lvl="3" algn="l" rtl="0">
              <a:lnSpc>
                <a:spcPct val="100000"/>
              </a:lnSpc>
              <a:spcBef>
                <a:spcPts val="0"/>
              </a:spcBef>
              <a:spcAft>
                <a:spcPts val="0"/>
              </a:spcAft>
              <a:buClr>
                <a:srgbClr val="FFFFFF"/>
              </a:buClr>
              <a:buSzPts val="1600"/>
              <a:buNone/>
              <a:defRPr sz="1600">
                <a:solidFill>
                  <a:srgbClr val="FFFFFF"/>
                </a:solidFill>
              </a:defRPr>
            </a:lvl4pPr>
            <a:lvl5pPr lvl="4" algn="l" rtl="0">
              <a:lnSpc>
                <a:spcPct val="100000"/>
              </a:lnSpc>
              <a:spcBef>
                <a:spcPts val="0"/>
              </a:spcBef>
              <a:spcAft>
                <a:spcPts val="0"/>
              </a:spcAft>
              <a:buClr>
                <a:srgbClr val="FFFFFF"/>
              </a:buClr>
              <a:buSzPts val="1600"/>
              <a:buNone/>
              <a:defRPr sz="1600">
                <a:solidFill>
                  <a:srgbClr val="FFFFFF"/>
                </a:solidFill>
              </a:defRPr>
            </a:lvl5pPr>
            <a:lvl6pPr lvl="5" algn="l" rtl="0">
              <a:lnSpc>
                <a:spcPct val="100000"/>
              </a:lnSpc>
              <a:spcBef>
                <a:spcPts val="0"/>
              </a:spcBef>
              <a:spcAft>
                <a:spcPts val="0"/>
              </a:spcAft>
              <a:buClr>
                <a:srgbClr val="FFFFFF"/>
              </a:buClr>
              <a:buSzPts val="1600"/>
              <a:buNone/>
              <a:defRPr sz="1600">
                <a:solidFill>
                  <a:srgbClr val="FFFFFF"/>
                </a:solidFill>
              </a:defRPr>
            </a:lvl6pPr>
            <a:lvl7pPr lvl="6" algn="l" rtl="0">
              <a:lnSpc>
                <a:spcPct val="100000"/>
              </a:lnSpc>
              <a:spcBef>
                <a:spcPts val="0"/>
              </a:spcBef>
              <a:spcAft>
                <a:spcPts val="0"/>
              </a:spcAft>
              <a:buClr>
                <a:srgbClr val="FFFFFF"/>
              </a:buClr>
              <a:buSzPts val="1600"/>
              <a:buNone/>
              <a:defRPr sz="1600">
                <a:solidFill>
                  <a:srgbClr val="FFFFFF"/>
                </a:solidFill>
              </a:defRPr>
            </a:lvl7pPr>
            <a:lvl8pPr lvl="7" algn="l" rtl="0">
              <a:lnSpc>
                <a:spcPct val="100000"/>
              </a:lnSpc>
              <a:spcBef>
                <a:spcPts val="0"/>
              </a:spcBef>
              <a:spcAft>
                <a:spcPts val="0"/>
              </a:spcAft>
              <a:buClr>
                <a:srgbClr val="FFFFFF"/>
              </a:buClr>
              <a:buSzPts val="1600"/>
              <a:buNone/>
              <a:defRPr sz="1600">
                <a:solidFill>
                  <a:srgbClr val="FFFFFF"/>
                </a:solidFill>
              </a:defRPr>
            </a:lvl8pPr>
            <a:lvl9pPr lvl="8" algn="l"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0" name="Google Shape;100;p44"/>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101" name="Google Shape;101;p4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02"/>
        <p:cNvGrpSpPr/>
        <p:nvPr/>
      </p:nvGrpSpPr>
      <p:grpSpPr>
        <a:xfrm>
          <a:off x="0" y="0"/>
          <a:ext cx="0" cy="0"/>
          <a:chOff x="0" y="0"/>
          <a:chExt cx="0" cy="0"/>
        </a:xfrm>
      </p:grpSpPr>
      <p:pic>
        <p:nvPicPr>
          <p:cNvPr id="103" name="Google Shape;103;g112b1badd35_1_187"/>
          <p:cNvPicPr preferRelativeResize="0"/>
          <p:nvPr/>
        </p:nvPicPr>
        <p:blipFill rotWithShape="1">
          <a:blip r:embed="rId2">
            <a:alphaModFix/>
          </a:blip>
          <a:srcRect/>
          <a:stretch/>
        </p:blipFill>
        <p:spPr>
          <a:xfrm>
            <a:off x="0" y="3622"/>
            <a:ext cx="9144001" cy="5136257"/>
          </a:xfrm>
          <a:prstGeom prst="rect">
            <a:avLst/>
          </a:prstGeom>
          <a:noFill/>
          <a:ln>
            <a:noFill/>
          </a:ln>
        </p:spPr>
      </p:pic>
      <p:sp>
        <p:nvSpPr>
          <p:cNvPr id="104" name="Google Shape;104;g112b1badd35_1_187"/>
          <p:cNvSpPr txBox="1">
            <a:spLocks noGrp="1"/>
          </p:cNvSpPr>
          <p:nvPr>
            <p:ph type="title"/>
          </p:nvPr>
        </p:nvSpPr>
        <p:spPr>
          <a:xfrm>
            <a:off x="2786650" y="2570794"/>
            <a:ext cx="3570600" cy="10074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0000"/>
              </a:buClr>
              <a:buSzPts val="2800"/>
              <a:buNone/>
              <a:defRPr sz="5000" b="0"/>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105" name="Google Shape;105;g112b1badd35_1_187"/>
          <p:cNvSpPr txBox="1">
            <a:spLocks noGrp="1"/>
          </p:cNvSpPr>
          <p:nvPr>
            <p:ph type="title" idx="2" hasCustomPrompt="1"/>
          </p:nvPr>
        </p:nvSpPr>
        <p:spPr>
          <a:xfrm>
            <a:off x="3797100" y="1317190"/>
            <a:ext cx="1549800" cy="1640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400"/>
              <a:buNone/>
              <a:defRPr sz="10000" b="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6" name="Google Shape;106;g112b1badd35_1_187"/>
          <p:cNvSpPr txBox="1">
            <a:spLocks noGrp="1"/>
          </p:cNvSpPr>
          <p:nvPr>
            <p:ph type="subTitle" idx="1"/>
          </p:nvPr>
        </p:nvSpPr>
        <p:spPr>
          <a:xfrm>
            <a:off x="2709225" y="3423109"/>
            <a:ext cx="3725700" cy="403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b="0"/>
            </a:lvl1pPr>
            <a:lvl2pPr lvl="1" algn="ctr" rtl="0">
              <a:lnSpc>
                <a:spcPct val="100000"/>
              </a:lnSpc>
              <a:spcBef>
                <a:spcPts val="0"/>
              </a:spcBef>
              <a:spcAft>
                <a:spcPts val="0"/>
              </a:spcAft>
              <a:buNone/>
              <a:defRPr sz="1400" b="0"/>
            </a:lvl2pPr>
            <a:lvl3pPr lvl="2" algn="ctr" rtl="0">
              <a:lnSpc>
                <a:spcPct val="100000"/>
              </a:lnSpc>
              <a:spcBef>
                <a:spcPts val="0"/>
              </a:spcBef>
              <a:spcAft>
                <a:spcPts val="0"/>
              </a:spcAft>
              <a:buNone/>
              <a:defRPr sz="1400" b="0"/>
            </a:lvl3pPr>
            <a:lvl4pPr lvl="3" algn="ctr" rtl="0">
              <a:lnSpc>
                <a:spcPct val="100000"/>
              </a:lnSpc>
              <a:spcBef>
                <a:spcPts val="0"/>
              </a:spcBef>
              <a:spcAft>
                <a:spcPts val="0"/>
              </a:spcAft>
              <a:buNone/>
              <a:defRPr sz="1400" b="0"/>
            </a:lvl4pPr>
            <a:lvl5pPr lvl="4" algn="ctr" rtl="0">
              <a:lnSpc>
                <a:spcPct val="100000"/>
              </a:lnSpc>
              <a:spcBef>
                <a:spcPts val="0"/>
              </a:spcBef>
              <a:spcAft>
                <a:spcPts val="0"/>
              </a:spcAft>
              <a:buNone/>
              <a:defRPr sz="1400" b="0"/>
            </a:lvl5pPr>
            <a:lvl6pPr lvl="5" algn="ctr" rtl="0">
              <a:lnSpc>
                <a:spcPct val="100000"/>
              </a:lnSpc>
              <a:spcBef>
                <a:spcPts val="0"/>
              </a:spcBef>
              <a:spcAft>
                <a:spcPts val="0"/>
              </a:spcAft>
              <a:buNone/>
              <a:defRPr sz="1400" b="0"/>
            </a:lvl6pPr>
            <a:lvl7pPr lvl="6" algn="ctr" rtl="0">
              <a:lnSpc>
                <a:spcPct val="100000"/>
              </a:lnSpc>
              <a:spcBef>
                <a:spcPts val="0"/>
              </a:spcBef>
              <a:spcAft>
                <a:spcPts val="0"/>
              </a:spcAft>
              <a:buNone/>
              <a:defRPr sz="1400" b="0"/>
            </a:lvl7pPr>
            <a:lvl8pPr lvl="7" algn="ctr" rtl="0">
              <a:lnSpc>
                <a:spcPct val="100000"/>
              </a:lnSpc>
              <a:spcBef>
                <a:spcPts val="0"/>
              </a:spcBef>
              <a:spcAft>
                <a:spcPts val="0"/>
              </a:spcAft>
              <a:buNone/>
              <a:defRPr sz="1400" b="0"/>
            </a:lvl8pPr>
            <a:lvl9pPr lvl="8" algn="ctr" rtl="0">
              <a:lnSpc>
                <a:spcPct val="100000"/>
              </a:lnSpc>
              <a:spcBef>
                <a:spcPts val="0"/>
              </a:spcBef>
              <a:spcAft>
                <a:spcPts val="0"/>
              </a:spcAft>
              <a:buNone/>
              <a:defRPr sz="1400" b="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3"/>
          <p:cNvGrpSpPr/>
          <p:nvPr/>
        </p:nvGrpSpPr>
        <p:grpSpPr>
          <a:xfrm>
            <a:off x="830394" y="1191277"/>
            <a:ext cx="745763" cy="45826"/>
            <a:chOff x="4580561" y="2589004"/>
            <a:chExt cx="1064464" cy="25200"/>
          </a:xfrm>
        </p:grpSpPr>
        <p:sp>
          <p:nvSpPr>
            <p:cNvPr id="19" name="Google Shape;19;p3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Google Shape;21;p33"/>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chemeClr val="lt1"/>
              </a:buClr>
              <a:buSzPts val="3600"/>
              <a:buNone/>
              <a:defRPr sz="3600">
                <a:solidFill>
                  <a:schemeClr val="lt1"/>
                </a:solidFill>
              </a:defRPr>
            </a:lvl1pPr>
            <a:lvl2pPr lvl="1" algn="l" rtl="0">
              <a:lnSpc>
                <a:spcPct val="100000"/>
              </a:lnSpc>
              <a:spcBef>
                <a:spcPts val="0"/>
              </a:spcBef>
              <a:spcAft>
                <a:spcPts val="0"/>
              </a:spcAft>
              <a:buClr>
                <a:schemeClr val="lt1"/>
              </a:buClr>
              <a:buSzPts val="3600"/>
              <a:buNone/>
              <a:defRPr sz="3600">
                <a:solidFill>
                  <a:schemeClr val="lt1"/>
                </a:solidFill>
              </a:defRPr>
            </a:lvl2pPr>
            <a:lvl3pPr lvl="2" algn="l" rtl="0">
              <a:lnSpc>
                <a:spcPct val="100000"/>
              </a:lnSpc>
              <a:spcBef>
                <a:spcPts val="0"/>
              </a:spcBef>
              <a:spcAft>
                <a:spcPts val="0"/>
              </a:spcAft>
              <a:buClr>
                <a:schemeClr val="lt1"/>
              </a:buClr>
              <a:buSzPts val="3600"/>
              <a:buNone/>
              <a:defRPr sz="3600">
                <a:solidFill>
                  <a:schemeClr val="lt1"/>
                </a:solidFill>
              </a:defRPr>
            </a:lvl3pPr>
            <a:lvl4pPr lvl="3" algn="l" rtl="0">
              <a:lnSpc>
                <a:spcPct val="100000"/>
              </a:lnSpc>
              <a:spcBef>
                <a:spcPts val="0"/>
              </a:spcBef>
              <a:spcAft>
                <a:spcPts val="0"/>
              </a:spcAft>
              <a:buClr>
                <a:schemeClr val="lt1"/>
              </a:buClr>
              <a:buSzPts val="3600"/>
              <a:buNone/>
              <a:defRPr sz="3600">
                <a:solidFill>
                  <a:schemeClr val="lt1"/>
                </a:solidFill>
              </a:defRPr>
            </a:lvl4pPr>
            <a:lvl5pPr lvl="4" algn="l" rtl="0">
              <a:lnSpc>
                <a:spcPct val="100000"/>
              </a:lnSpc>
              <a:spcBef>
                <a:spcPts val="0"/>
              </a:spcBef>
              <a:spcAft>
                <a:spcPts val="0"/>
              </a:spcAft>
              <a:buClr>
                <a:schemeClr val="lt1"/>
              </a:buClr>
              <a:buSzPts val="3600"/>
              <a:buNone/>
              <a:defRPr sz="3600">
                <a:solidFill>
                  <a:schemeClr val="lt1"/>
                </a:solidFill>
              </a:defRPr>
            </a:lvl5pPr>
            <a:lvl6pPr lvl="5" algn="l" rtl="0">
              <a:lnSpc>
                <a:spcPct val="100000"/>
              </a:lnSpc>
              <a:spcBef>
                <a:spcPts val="0"/>
              </a:spcBef>
              <a:spcAft>
                <a:spcPts val="0"/>
              </a:spcAft>
              <a:buClr>
                <a:schemeClr val="lt1"/>
              </a:buClr>
              <a:buSzPts val="3600"/>
              <a:buNone/>
              <a:defRPr sz="3600">
                <a:solidFill>
                  <a:schemeClr val="lt1"/>
                </a:solidFill>
              </a:defRPr>
            </a:lvl6pPr>
            <a:lvl7pPr lvl="6" algn="l" rtl="0">
              <a:lnSpc>
                <a:spcPct val="100000"/>
              </a:lnSpc>
              <a:spcBef>
                <a:spcPts val="0"/>
              </a:spcBef>
              <a:spcAft>
                <a:spcPts val="0"/>
              </a:spcAft>
              <a:buClr>
                <a:schemeClr val="lt1"/>
              </a:buClr>
              <a:buSzPts val="3600"/>
              <a:buNone/>
              <a:defRPr sz="3600">
                <a:solidFill>
                  <a:schemeClr val="lt1"/>
                </a:solidFill>
              </a:defRPr>
            </a:lvl7pPr>
            <a:lvl8pPr lvl="7" algn="l" rtl="0">
              <a:lnSpc>
                <a:spcPct val="100000"/>
              </a:lnSpc>
              <a:spcBef>
                <a:spcPts val="0"/>
              </a:spcBef>
              <a:spcAft>
                <a:spcPts val="0"/>
              </a:spcAft>
              <a:buClr>
                <a:schemeClr val="lt1"/>
              </a:buClr>
              <a:buSzPts val="3600"/>
              <a:buNone/>
              <a:defRPr sz="3600">
                <a:solidFill>
                  <a:schemeClr val="lt1"/>
                </a:solidFill>
              </a:defRPr>
            </a:lvl8pPr>
            <a:lvl9pPr lvl="8" algn="l" rtl="0">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2" name="Google Shape;22;p3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23"/>
        <p:cNvGrpSpPr/>
        <p:nvPr/>
      </p:nvGrpSpPr>
      <p:grpSpPr>
        <a:xfrm>
          <a:off x="0" y="0"/>
          <a:ext cx="0" cy="0"/>
          <a:chOff x="0" y="0"/>
          <a:chExt cx="0" cy="0"/>
        </a:xfrm>
      </p:grpSpPr>
      <p:pic>
        <p:nvPicPr>
          <p:cNvPr id="24" name="Google Shape;24;p34" descr="Side view of hands writing in a notebook at a cafe"/>
          <p:cNvPicPr preferRelativeResize="0"/>
          <p:nvPr/>
        </p:nvPicPr>
        <p:blipFill rotWithShape="1">
          <a:blip r:embed="rId2">
            <a:alphaModFix/>
          </a:blip>
          <a:srcRect l="9050" t="12064" r="54349" b="26446"/>
          <a:stretch/>
        </p:blipFill>
        <p:spPr>
          <a:xfrm>
            <a:off x="1" y="-50"/>
            <a:ext cx="4572000" cy="5143502"/>
          </a:xfrm>
          <a:prstGeom prst="rect">
            <a:avLst/>
          </a:prstGeom>
          <a:noFill/>
          <a:ln>
            <a:noFill/>
          </a:ln>
        </p:spPr>
      </p:pic>
      <p:sp>
        <p:nvSpPr>
          <p:cNvPr id="25" name="Google Shape;25;p34"/>
          <p:cNvSpPr/>
          <p:nvPr/>
        </p:nvSpPr>
        <p:spPr>
          <a:xfrm>
            <a:off x="1650" y="0"/>
            <a:ext cx="4568700" cy="5143500"/>
          </a:xfrm>
          <a:prstGeom prst="rect">
            <a:avLst/>
          </a:prstGeom>
          <a:solidFill>
            <a:srgbClr val="178D7D">
              <a:alpha val="6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 name="Google Shape;26;p34"/>
          <p:cNvGrpSpPr/>
          <p:nvPr/>
        </p:nvGrpSpPr>
        <p:grpSpPr>
          <a:xfrm>
            <a:off x="830394" y="1191277"/>
            <a:ext cx="745763" cy="45826"/>
            <a:chOff x="4580561" y="2589004"/>
            <a:chExt cx="1064464" cy="25200"/>
          </a:xfrm>
        </p:grpSpPr>
        <p:sp>
          <p:nvSpPr>
            <p:cNvPr id="27" name="Google Shape;27;p34"/>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34"/>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3000"/>
              <a:buNone/>
              <a:defRPr sz="3000">
                <a:solidFill>
                  <a:srgbClr val="FFFFFF"/>
                </a:solidFill>
              </a:defRPr>
            </a:lvl1pPr>
            <a:lvl2pPr lvl="1" algn="l" rtl="0">
              <a:lnSpc>
                <a:spcPct val="100000"/>
              </a:lnSpc>
              <a:spcBef>
                <a:spcPts val="0"/>
              </a:spcBef>
              <a:spcAft>
                <a:spcPts val="0"/>
              </a:spcAft>
              <a:buClr>
                <a:srgbClr val="FFFFFF"/>
              </a:buClr>
              <a:buSzPts val="3000"/>
              <a:buNone/>
              <a:defRPr sz="3000">
                <a:solidFill>
                  <a:srgbClr val="FFFFFF"/>
                </a:solidFill>
              </a:defRPr>
            </a:lvl2pPr>
            <a:lvl3pPr lvl="2" algn="l" rtl="0">
              <a:lnSpc>
                <a:spcPct val="100000"/>
              </a:lnSpc>
              <a:spcBef>
                <a:spcPts val="0"/>
              </a:spcBef>
              <a:spcAft>
                <a:spcPts val="0"/>
              </a:spcAft>
              <a:buClr>
                <a:srgbClr val="FFFFFF"/>
              </a:buClr>
              <a:buSzPts val="3000"/>
              <a:buNone/>
              <a:defRPr sz="3000">
                <a:solidFill>
                  <a:srgbClr val="FFFFFF"/>
                </a:solidFill>
              </a:defRPr>
            </a:lvl3pPr>
            <a:lvl4pPr lvl="3" algn="l" rtl="0">
              <a:lnSpc>
                <a:spcPct val="100000"/>
              </a:lnSpc>
              <a:spcBef>
                <a:spcPts val="0"/>
              </a:spcBef>
              <a:spcAft>
                <a:spcPts val="0"/>
              </a:spcAft>
              <a:buClr>
                <a:srgbClr val="FFFFFF"/>
              </a:buClr>
              <a:buSzPts val="3000"/>
              <a:buNone/>
              <a:defRPr sz="3000">
                <a:solidFill>
                  <a:srgbClr val="FFFFFF"/>
                </a:solidFill>
              </a:defRPr>
            </a:lvl4pPr>
            <a:lvl5pPr lvl="4" algn="l" rtl="0">
              <a:lnSpc>
                <a:spcPct val="100000"/>
              </a:lnSpc>
              <a:spcBef>
                <a:spcPts val="0"/>
              </a:spcBef>
              <a:spcAft>
                <a:spcPts val="0"/>
              </a:spcAft>
              <a:buClr>
                <a:srgbClr val="FFFFFF"/>
              </a:buClr>
              <a:buSzPts val="3000"/>
              <a:buNone/>
              <a:defRPr sz="3000">
                <a:solidFill>
                  <a:srgbClr val="FFFFFF"/>
                </a:solidFill>
              </a:defRPr>
            </a:lvl5pPr>
            <a:lvl6pPr lvl="5" algn="l" rtl="0">
              <a:lnSpc>
                <a:spcPct val="100000"/>
              </a:lnSpc>
              <a:spcBef>
                <a:spcPts val="0"/>
              </a:spcBef>
              <a:spcAft>
                <a:spcPts val="0"/>
              </a:spcAft>
              <a:buClr>
                <a:srgbClr val="FFFFFF"/>
              </a:buClr>
              <a:buSzPts val="3000"/>
              <a:buNone/>
              <a:defRPr sz="3000">
                <a:solidFill>
                  <a:srgbClr val="FFFFFF"/>
                </a:solidFill>
              </a:defRPr>
            </a:lvl6pPr>
            <a:lvl7pPr lvl="6" algn="l" rtl="0">
              <a:lnSpc>
                <a:spcPct val="100000"/>
              </a:lnSpc>
              <a:spcBef>
                <a:spcPts val="0"/>
              </a:spcBef>
              <a:spcAft>
                <a:spcPts val="0"/>
              </a:spcAft>
              <a:buClr>
                <a:srgbClr val="FFFFFF"/>
              </a:buClr>
              <a:buSzPts val="3000"/>
              <a:buNone/>
              <a:defRPr sz="3000">
                <a:solidFill>
                  <a:srgbClr val="FFFFFF"/>
                </a:solidFill>
              </a:defRPr>
            </a:lvl7pPr>
            <a:lvl8pPr lvl="7" algn="l" rtl="0">
              <a:lnSpc>
                <a:spcPct val="100000"/>
              </a:lnSpc>
              <a:spcBef>
                <a:spcPts val="0"/>
              </a:spcBef>
              <a:spcAft>
                <a:spcPts val="0"/>
              </a:spcAft>
              <a:buClr>
                <a:srgbClr val="FFFFFF"/>
              </a:buClr>
              <a:buSzPts val="3000"/>
              <a:buNone/>
              <a:defRPr sz="3000">
                <a:solidFill>
                  <a:srgbClr val="FFFFFF"/>
                </a:solidFill>
              </a:defRPr>
            </a:lvl8pPr>
            <a:lvl9pPr lvl="8" algn="l" rtl="0">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30" name="Google Shape;30;p34"/>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1600"/>
              <a:buNone/>
              <a:defRPr sz="1600">
                <a:solidFill>
                  <a:srgbClr val="FFFFFF"/>
                </a:solidFill>
              </a:defRPr>
            </a:lvl1pPr>
            <a:lvl2pPr lvl="1" algn="l" rtl="0">
              <a:lnSpc>
                <a:spcPct val="100000"/>
              </a:lnSpc>
              <a:spcBef>
                <a:spcPts val="0"/>
              </a:spcBef>
              <a:spcAft>
                <a:spcPts val="0"/>
              </a:spcAft>
              <a:buClr>
                <a:srgbClr val="FFFFFF"/>
              </a:buClr>
              <a:buSzPts val="1600"/>
              <a:buNone/>
              <a:defRPr sz="1600">
                <a:solidFill>
                  <a:srgbClr val="FFFFFF"/>
                </a:solidFill>
              </a:defRPr>
            </a:lvl2pPr>
            <a:lvl3pPr lvl="2" algn="l" rtl="0">
              <a:lnSpc>
                <a:spcPct val="100000"/>
              </a:lnSpc>
              <a:spcBef>
                <a:spcPts val="0"/>
              </a:spcBef>
              <a:spcAft>
                <a:spcPts val="0"/>
              </a:spcAft>
              <a:buClr>
                <a:srgbClr val="FFFFFF"/>
              </a:buClr>
              <a:buSzPts val="1600"/>
              <a:buNone/>
              <a:defRPr sz="1600">
                <a:solidFill>
                  <a:srgbClr val="FFFFFF"/>
                </a:solidFill>
              </a:defRPr>
            </a:lvl3pPr>
            <a:lvl4pPr lvl="3" algn="l" rtl="0">
              <a:lnSpc>
                <a:spcPct val="100000"/>
              </a:lnSpc>
              <a:spcBef>
                <a:spcPts val="0"/>
              </a:spcBef>
              <a:spcAft>
                <a:spcPts val="0"/>
              </a:spcAft>
              <a:buClr>
                <a:srgbClr val="FFFFFF"/>
              </a:buClr>
              <a:buSzPts val="1600"/>
              <a:buNone/>
              <a:defRPr sz="1600">
                <a:solidFill>
                  <a:srgbClr val="FFFFFF"/>
                </a:solidFill>
              </a:defRPr>
            </a:lvl4pPr>
            <a:lvl5pPr lvl="4" algn="l" rtl="0">
              <a:lnSpc>
                <a:spcPct val="100000"/>
              </a:lnSpc>
              <a:spcBef>
                <a:spcPts val="0"/>
              </a:spcBef>
              <a:spcAft>
                <a:spcPts val="0"/>
              </a:spcAft>
              <a:buClr>
                <a:srgbClr val="FFFFFF"/>
              </a:buClr>
              <a:buSzPts val="1600"/>
              <a:buNone/>
              <a:defRPr sz="1600">
                <a:solidFill>
                  <a:srgbClr val="FFFFFF"/>
                </a:solidFill>
              </a:defRPr>
            </a:lvl5pPr>
            <a:lvl6pPr lvl="5" algn="l" rtl="0">
              <a:lnSpc>
                <a:spcPct val="100000"/>
              </a:lnSpc>
              <a:spcBef>
                <a:spcPts val="0"/>
              </a:spcBef>
              <a:spcAft>
                <a:spcPts val="0"/>
              </a:spcAft>
              <a:buClr>
                <a:srgbClr val="FFFFFF"/>
              </a:buClr>
              <a:buSzPts val="1600"/>
              <a:buNone/>
              <a:defRPr sz="1600">
                <a:solidFill>
                  <a:srgbClr val="FFFFFF"/>
                </a:solidFill>
              </a:defRPr>
            </a:lvl6pPr>
            <a:lvl7pPr lvl="6" algn="l" rtl="0">
              <a:lnSpc>
                <a:spcPct val="100000"/>
              </a:lnSpc>
              <a:spcBef>
                <a:spcPts val="0"/>
              </a:spcBef>
              <a:spcAft>
                <a:spcPts val="0"/>
              </a:spcAft>
              <a:buClr>
                <a:srgbClr val="FFFFFF"/>
              </a:buClr>
              <a:buSzPts val="1600"/>
              <a:buNone/>
              <a:defRPr sz="1600">
                <a:solidFill>
                  <a:srgbClr val="FFFFFF"/>
                </a:solidFill>
              </a:defRPr>
            </a:lvl7pPr>
            <a:lvl8pPr lvl="7" algn="l" rtl="0">
              <a:lnSpc>
                <a:spcPct val="100000"/>
              </a:lnSpc>
              <a:spcBef>
                <a:spcPts val="0"/>
              </a:spcBef>
              <a:spcAft>
                <a:spcPts val="0"/>
              </a:spcAft>
              <a:buClr>
                <a:srgbClr val="FFFFFF"/>
              </a:buClr>
              <a:buSzPts val="1600"/>
              <a:buNone/>
              <a:defRPr sz="1600">
                <a:solidFill>
                  <a:srgbClr val="FFFFFF"/>
                </a:solidFill>
              </a:defRPr>
            </a:lvl8pPr>
            <a:lvl9pPr lvl="8" algn="l"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31" name="Google Shape;31;p34"/>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32" name="Google Shape;32;p34"/>
          <p:cNvSpPr txBox="1">
            <a:spLocks noGrp="1"/>
          </p:cNvSpPr>
          <p:nvPr>
            <p:ph type="sldNum" idx="12"/>
          </p:nvPr>
        </p:nvSpPr>
        <p:spPr>
          <a:xfrm>
            <a:off x="8536300" y="474985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3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 name="Google Shape;35;p35"/>
          <p:cNvGrpSpPr/>
          <p:nvPr/>
        </p:nvGrpSpPr>
        <p:grpSpPr>
          <a:xfrm>
            <a:off x="830394" y="1191277"/>
            <a:ext cx="745763" cy="45826"/>
            <a:chOff x="4580561" y="2589004"/>
            <a:chExt cx="1064464" cy="25200"/>
          </a:xfrm>
        </p:grpSpPr>
        <p:sp>
          <p:nvSpPr>
            <p:cNvPr id="36" name="Google Shape;36;p3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 name="Google Shape;38;p35"/>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600"/>
              <a:buNone/>
              <a:defRPr sz="2600"/>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39" name="Google Shape;39;p35"/>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40" name="Google Shape;40;p3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3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 name="Google Shape;43;p36"/>
          <p:cNvGrpSpPr/>
          <p:nvPr/>
        </p:nvGrpSpPr>
        <p:grpSpPr>
          <a:xfrm>
            <a:off x="830394" y="1191277"/>
            <a:ext cx="745763" cy="45826"/>
            <a:chOff x="4580561" y="2589004"/>
            <a:chExt cx="1064464" cy="25200"/>
          </a:xfrm>
        </p:grpSpPr>
        <p:sp>
          <p:nvSpPr>
            <p:cNvPr id="44" name="Google Shape;44;p3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3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36"/>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600"/>
              <a:buNone/>
              <a:defRPr sz="2600"/>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47" name="Google Shape;47;p36"/>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48" name="Google Shape;48;p36"/>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49" name="Google Shape;49;p3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0"/>
        <p:cNvGrpSpPr/>
        <p:nvPr/>
      </p:nvGrpSpPr>
      <p:grpSpPr>
        <a:xfrm>
          <a:off x="0" y="0"/>
          <a:ext cx="0" cy="0"/>
          <a:chOff x="0" y="0"/>
          <a:chExt cx="0" cy="0"/>
        </a:xfrm>
      </p:grpSpPr>
      <p:grpSp>
        <p:nvGrpSpPr>
          <p:cNvPr id="51" name="Google Shape;51;p37"/>
          <p:cNvGrpSpPr/>
          <p:nvPr/>
        </p:nvGrpSpPr>
        <p:grpSpPr>
          <a:xfrm>
            <a:off x="830394" y="4169151"/>
            <a:ext cx="745763" cy="45826"/>
            <a:chOff x="4580561" y="2589004"/>
            <a:chExt cx="1064464" cy="25200"/>
          </a:xfrm>
        </p:grpSpPr>
        <p:sp>
          <p:nvSpPr>
            <p:cNvPr id="52" name="Google Shape;52;p3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 name="Google Shape;54;p37"/>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Clr>
                <a:schemeClr val="lt1"/>
              </a:buClr>
              <a:buSzPts val="3600"/>
              <a:buNone/>
              <a:defRPr sz="3600">
                <a:solidFill>
                  <a:schemeClr val="lt1"/>
                </a:solidFill>
              </a:defRPr>
            </a:lvl1pPr>
            <a:lvl2pPr lvl="1" algn="l" rtl="0">
              <a:lnSpc>
                <a:spcPct val="100000"/>
              </a:lnSpc>
              <a:spcBef>
                <a:spcPts val="0"/>
              </a:spcBef>
              <a:spcAft>
                <a:spcPts val="0"/>
              </a:spcAft>
              <a:buClr>
                <a:schemeClr val="lt1"/>
              </a:buClr>
              <a:buSzPts val="3600"/>
              <a:buNone/>
              <a:defRPr sz="3600">
                <a:solidFill>
                  <a:schemeClr val="lt1"/>
                </a:solidFill>
              </a:defRPr>
            </a:lvl2pPr>
            <a:lvl3pPr lvl="2" algn="l" rtl="0">
              <a:lnSpc>
                <a:spcPct val="100000"/>
              </a:lnSpc>
              <a:spcBef>
                <a:spcPts val="0"/>
              </a:spcBef>
              <a:spcAft>
                <a:spcPts val="0"/>
              </a:spcAft>
              <a:buClr>
                <a:schemeClr val="lt1"/>
              </a:buClr>
              <a:buSzPts val="3600"/>
              <a:buNone/>
              <a:defRPr sz="3600">
                <a:solidFill>
                  <a:schemeClr val="lt1"/>
                </a:solidFill>
              </a:defRPr>
            </a:lvl3pPr>
            <a:lvl4pPr lvl="3" algn="l" rtl="0">
              <a:lnSpc>
                <a:spcPct val="100000"/>
              </a:lnSpc>
              <a:spcBef>
                <a:spcPts val="0"/>
              </a:spcBef>
              <a:spcAft>
                <a:spcPts val="0"/>
              </a:spcAft>
              <a:buClr>
                <a:schemeClr val="lt1"/>
              </a:buClr>
              <a:buSzPts val="3600"/>
              <a:buNone/>
              <a:defRPr sz="3600">
                <a:solidFill>
                  <a:schemeClr val="lt1"/>
                </a:solidFill>
              </a:defRPr>
            </a:lvl4pPr>
            <a:lvl5pPr lvl="4" algn="l" rtl="0">
              <a:lnSpc>
                <a:spcPct val="100000"/>
              </a:lnSpc>
              <a:spcBef>
                <a:spcPts val="0"/>
              </a:spcBef>
              <a:spcAft>
                <a:spcPts val="0"/>
              </a:spcAft>
              <a:buClr>
                <a:schemeClr val="lt1"/>
              </a:buClr>
              <a:buSzPts val="3600"/>
              <a:buNone/>
              <a:defRPr sz="3600">
                <a:solidFill>
                  <a:schemeClr val="lt1"/>
                </a:solidFill>
              </a:defRPr>
            </a:lvl5pPr>
            <a:lvl6pPr lvl="5" algn="l" rtl="0">
              <a:lnSpc>
                <a:spcPct val="100000"/>
              </a:lnSpc>
              <a:spcBef>
                <a:spcPts val="0"/>
              </a:spcBef>
              <a:spcAft>
                <a:spcPts val="0"/>
              </a:spcAft>
              <a:buClr>
                <a:schemeClr val="lt1"/>
              </a:buClr>
              <a:buSzPts val="3600"/>
              <a:buNone/>
              <a:defRPr sz="3600">
                <a:solidFill>
                  <a:schemeClr val="lt1"/>
                </a:solidFill>
              </a:defRPr>
            </a:lvl6pPr>
            <a:lvl7pPr lvl="6" algn="l" rtl="0">
              <a:lnSpc>
                <a:spcPct val="100000"/>
              </a:lnSpc>
              <a:spcBef>
                <a:spcPts val="0"/>
              </a:spcBef>
              <a:spcAft>
                <a:spcPts val="0"/>
              </a:spcAft>
              <a:buClr>
                <a:schemeClr val="lt1"/>
              </a:buClr>
              <a:buSzPts val="3600"/>
              <a:buNone/>
              <a:defRPr sz="3600">
                <a:solidFill>
                  <a:schemeClr val="lt1"/>
                </a:solidFill>
              </a:defRPr>
            </a:lvl7pPr>
            <a:lvl8pPr lvl="7" algn="l" rtl="0">
              <a:lnSpc>
                <a:spcPct val="100000"/>
              </a:lnSpc>
              <a:spcBef>
                <a:spcPts val="0"/>
              </a:spcBef>
              <a:spcAft>
                <a:spcPts val="0"/>
              </a:spcAft>
              <a:buClr>
                <a:schemeClr val="lt1"/>
              </a:buClr>
              <a:buSzPts val="3600"/>
              <a:buNone/>
              <a:defRPr sz="3600">
                <a:solidFill>
                  <a:schemeClr val="lt1"/>
                </a:solidFill>
              </a:defRPr>
            </a:lvl8pPr>
            <a:lvl9pPr lvl="8" algn="l" rtl="0">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55" name="Google Shape;55;p3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38"/>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 name="Google Shape;58;p38"/>
          <p:cNvGrpSpPr/>
          <p:nvPr/>
        </p:nvGrpSpPr>
        <p:grpSpPr>
          <a:xfrm>
            <a:off x="830394" y="1191277"/>
            <a:ext cx="745763" cy="45826"/>
            <a:chOff x="4580561" y="2589004"/>
            <a:chExt cx="1064464" cy="25200"/>
          </a:xfrm>
        </p:grpSpPr>
        <p:sp>
          <p:nvSpPr>
            <p:cNvPr id="59" name="Google Shape;59;p3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 name="Google Shape;61;p38"/>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600"/>
              <a:buNone/>
              <a:defRPr sz="2600"/>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62" name="Google Shape;62;p38"/>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1600"/>
              <a:buNone/>
              <a:defRPr sz="1600"/>
            </a:lvl1pPr>
            <a:lvl2pPr lvl="1" algn="l" rtl="0">
              <a:lnSpc>
                <a:spcPct val="100000"/>
              </a:lnSpc>
              <a:spcBef>
                <a:spcPts val="0"/>
              </a:spcBef>
              <a:spcAft>
                <a:spcPts val="0"/>
              </a:spcAft>
              <a:buSzPts val="1600"/>
              <a:buNone/>
              <a:defRPr sz="1600"/>
            </a:lvl2pPr>
            <a:lvl3pPr lvl="2" algn="l" rtl="0">
              <a:lnSpc>
                <a:spcPct val="100000"/>
              </a:lnSpc>
              <a:spcBef>
                <a:spcPts val="0"/>
              </a:spcBef>
              <a:spcAft>
                <a:spcPts val="0"/>
              </a:spcAft>
              <a:buSzPts val="1600"/>
              <a:buNone/>
              <a:defRPr sz="1600"/>
            </a:lvl3pPr>
            <a:lvl4pPr lvl="3" algn="l" rtl="0">
              <a:lnSpc>
                <a:spcPct val="100000"/>
              </a:lnSpc>
              <a:spcBef>
                <a:spcPts val="0"/>
              </a:spcBef>
              <a:spcAft>
                <a:spcPts val="0"/>
              </a:spcAft>
              <a:buSzPts val="1600"/>
              <a:buNone/>
              <a:defRPr sz="1600"/>
            </a:lvl4pPr>
            <a:lvl5pPr lvl="4" algn="l" rtl="0">
              <a:lnSpc>
                <a:spcPct val="100000"/>
              </a:lnSpc>
              <a:spcBef>
                <a:spcPts val="0"/>
              </a:spcBef>
              <a:spcAft>
                <a:spcPts val="0"/>
              </a:spcAft>
              <a:buSzPts val="1600"/>
              <a:buNone/>
              <a:defRPr sz="1600"/>
            </a:lvl5pPr>
            <a:lvl6pPr lvl="5" algn="l" rtl="0">
              <a:lnSpc>
                <a:spcPct val="100000"/>
              </a:lnSpc>
              <a:spcBef>
                <a:spcPts val="0"/>
              </a:spcBef>
              <a:spcAft>
                <a:spcPts val="0"/>
              </a:spcAft>
              <a:buSzPts val="1600"/>
              <a:buNone/>
              <a:defRPr sz="1600"/>
            </a:lvl6pPr>
            <a:lvl7pPr lvl="6" algn="l" rtl="0">
              <a:lnSpc>
                <a:spcPct val="100000"/>
              </a:lnSpc>
              <a:spcBef>
                <a:spcPts val="0"/>
              </a:spcBef>
              <a:spcAft>
                <a:spcPts val="0"/>
              </a:spcAft>
              <a:buSzPts val="1600"/>
              <a:buNone/>
              <a:defRPr sz="1600"/>
            </a:lvl7pPr>
            <a:lvl8pPr lvl="7" algn="l" rtl="0">
              <a:lnSpc>
                <a:spcPct val="100000"/>
              </a:lnSpc>
              <a:spcBef>
                <a:spcPts val="0"/>
              </a:spcBef>
              <a:spcAft>
                <a:spcPts val="0"/>
              </a:spcAft>
              <a:buSzPts val="1600"/>
              <a:buNone/>
              <a:defRPr sz="1600"/>
            </a:lvl8pPr>
            <a:lvl9pPr lvl="8" algn="l" rtl="0">
              <a:lnSpc>
                <a:spcPct val="100000"/>
              </a:lnSpc>
              <a:spcBef>
                <a:spcPts val="0"/>
              </a:spcBef>
              <a:spcAft>
                <a:spcPts val="0"/>
              </a:spcAft>
              <a:buSzPts val="1600"/>
              <a:buNone/>
              <a:defRPr sz="1600"/>
            </a:lvl9pPr>
          </a:lstStyle>
          <a:p>
            <a:endParaRPr/>
          </a:p>
        </p:txBody>
      </p:sp>
      <p:sp>
        <p:nvSpPr>
          <p:cNvPr id="63" name="Google Shape;63;p38"/>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64" name="Google Shape;64;p3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5"/>
        <p:cNvGrpSpPr/>
        <p:nvPr/>
      </p:nvGrpSpPr>
      <p:grpSpPr>
        <a:xfrm>
          <a:off x="0" y="0"/>
          <a:ext cx="0" cy="0"/>
          <a:chOff x="0" y="0"/>
          <a:chExt cx="0" cy="0"/>
        </a:xfrm>
      </p:grpSpPr>
      <p:grpSp>
        <p:nvGrpSpPr>
          <p:cNvPr id="66" name="Google Shape;66;p39"/>
          <p:cNvGrpSpPr/>
          <p:nvPr/>
        </p:nvGrpSpPr>
        <p:grpSpPr>
          <a:xfrm>
            <a:off x="830394" y="4169151"/>
            <a:ext cx="745763" cy="45826"/>
            <a:chOff x="4580561" y="2589004"/>
            <a:chExt cx="1064464" cy="25200"/>
          </a:xfrm>
        </p:grpSpPr>
        <p:sp>
          <p:nvSpPr>
            <p:cNvPr id="67" name="Google Shape;67;p3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3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 name="Google Shape;69;p39"/>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chemeClr val="lt1"/>
              </a:buClr>
              <a:buSzPts val="8000"/>
              <a:buNone/>
              <a:defRPr sz="8000">
                <a:solidFill>
                  <a:schemeClr val="lt1"/>
                </a:solidFill>
              </a:defRPr>
            </a:lvl1pPr>
            <a:lvl2pPr lvl="1" algn="l" rtl="0">
              <a:lnSpc>
                <a:spcPct val="100000"/>
              </a:lnSpc>
              <a:spcBef>
                <a:spcPts val="0"/>
              </a:spcBef>
              <a:spcAft>
                <a:spcPts val="0"/>
              </a:spcAft>
              <a:buClr>
                <a:schemeClr val="lt1"/>
              </a:buClr>
              <a:buSzPts val="8000"/>
              <a:buNone/>
              <a:defRPr sz="8000">
                <a:solidFill>
                  <a:schemeClr val="lt1"/>
                </a:solidFill>
              </a:defRPr>
            </a:lvl2pPr>
            <a:lvl3pPr lvl="2" algn="l" rtl="0">
              <a:lnSpc>
                <a:spcPct val="100000"/>
              </a:lnSpc>
              <a:spcBef>
                <a:spcPts val="0"/>
              </a:spcBef>
              <a:spcAft>
                <a:spcPts val="0"/>
              </a:spcAft>
              <a:buClr>
                <a:schemeClr val="lt1"/>
              </a:buClr>
              <a:buSzPts val="8000"/>
              <a:buNone/>
              <a:defRPr sz="8000">
                <a:solidFill>
                  <a:schemeClr val="lt1"/>
                </a:solidFill>
              </a:defRPr>
            </a:lvl3pPr>
            <a:lvl4pPr lvl="3" algn="l" rtl="0">
              <a:lnSpc>
                <a:spcPct val="100000"/>
              </a:lnSpc>
              <a:spcBef>
                <a:spcPts val="0"/>
              </a:spcBef>
              <a:spcAft>
                <a:spcPts val="0"/>
              </a:spcAft>
              <a:buClr>
                <a:schemeClr val="lt1"/>
              </a:buClr>
              <a:buSzPts val="8000"/>
              <a:buNone/>
              <a:defRPr sz="8000">
                <a:solidFill>
                  <a:schemeClr val="lt1"/>
                </a:solidFill>
              </a:defRPr>
            </a:lvl4pPr>
            <a:lvl5pPr lvl="4" algn="l" rtl="0">
              <a:lnSpc>
                <a:spcPct val="100000"/>
              </a:lnSpc>
              <a:spcBef>
                <a:spcPts val="0"/>
              </a:spcBef>
              <a:spcAft>
                <a:spcPts val="0"/>
              </a:spcAft>
              <a:buClr>
                <a:schemeClr val="lt1"/>
              </a:buClr>
              <a:buSzPts val="8000"/>
              <a:buNone/>
              <a:defRPr sz="8000">
                <a:solidFill>
                  <a:schemeClr val="lt1"/>
                </a:solidFill>
              </a:defRPr>
            </a:lvl5pPr>
            <a:lvl6pPr lvl="5" algn="l" rtl="0">
              <a:lnSpc>
                <a:spcPct val="100000"/>
              </a:lnSpc>
              <a:spcBef>
                <a:spcPts val="0"/>
              </a:spcBef>
              <a:spcAft>
                <a:spcPts val="0"/>
              </a:spcAft>
              <a:buClr>
                <a:schemeClr val="lt1"/>
              </a:buClr>
              <a:buSzPts val="8000"/>
              <a:buNone/>
              <a:defRPr sz="8000">
                <a:solidFill>
                  <a:schemeClr val="lt1"/>
                </a:solidFill>
              </a:defRPr>
            </a:lvl6pPr>
            <a:lvl7pPr lvl="6" algn="l" rtl="0">
              <a:lnSpc>
                <a:spcPct val="100000"/>
              </a:lnSpc>
              <a:spcBef>
                <a:spcPts val="0"/>
              </a:spcBef>
              <a:spcAft>
                <a:spcPts val="0"/>
              </a:spcAft>
              <a:buClr>
                <a:schemeClr val="lt1"/>
              </a:buClr>
              <a:buSzPts val="8000"/>
              <a:buNone/>
              <a:defRPr sz="8000">
                <a:solidFill>
                  <a:schemeClr val="lt1"/>
                </a:solidFill>
              </a:defRPr>
            </a:lvl7pPr>
            <a:lvl8pPr lvl="7" algn="l" rtl="0">
              <a:lnSpc>
                <a:spcPct val="100000"/>
              </a:lnSpc>
              <a:spcBef>
                <a:spcPts val="0"/>
              </a:spcBef>
              <a:spcAft>
                <a:spcPts val="0"/>
              </a:spcAft>
              <a:buClr>
                <a:schemeClr val="lt1"/>
              </a:buClr>
              <a:buSzPts val="8000"/>
              <a:buNone/>
              <a:defRPr sz="8000">
                <a:solidFill>
                  <a:schemeClr val="lt1"/>
                </a:solidFill>
              </a:defRPr>
            </a:lvl8pPr>
            <a:lvl9pPr lvl="8" algn="l" rtl="0">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0" name="Google Shape;70;p39"/>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Clr>
                <a:schemeClr val="lt1"/>
              </a:buClr>
              <a:buSzPts val="1300"/>
              <a:buChar char="●"/>
              <a:defRPr>
                <a:solidFill>
                  <a:schemeClr val="lt1"/>
                </a:solidFill>
              </a:defRPr>
            </a:lvl1pPr>
            <a:lvl2pPr marL="914400" lvl="1" indent="-298450" algn="l" rtl="0">
              <a:lnSpc>
                <a:spcPct val="115000"/>
              </a:lnSpc>
              <a:spcBef>
                <a:spcPts val="0"/>
              </a:spcBef>
              <a:spcAft>
                <a:spcPts val="0"/>
              </a:spcAft>
              <a:buClr>
                <a:schemeClr val="lt1"/>
              </a:buClr>
              <a:buSzPts val="1100"/>
              <a:buChar char="○"/>
              <a:defRPr>
                <a:solidFill>
                  <a:schemeClr val="lt1"/>
                </a:solidFill>
              </a:defRPr>
            </a:lvl2pPr>
            <a:lvl3pPr marL="1371600" lvl="2" indent="-298450" algn="l" rtl="0">
              <a:lnSpc>
                <a:spcPct val="115000"/>
              </a:lnSpc>
              <a:spcBef>
                <a:spcPts val="0"/>
              </a:spcBef>
              <a:spcAft>
                <a:spcPts val="0"/>
              </a:spcAft>
              <a:buClr>
                <a:schemeClr val="lt1"/>
              </a:buClr>
              <a:buSzPts val="1100"/>
              <a:buChar char="■"/>
              <a:defRPr>
                <a:solidFill>
                  <a:schemeClr val="lt1"/>
                </a:solidFill>
              </a:defRPr>
            </a:lvl3pPr>
            <a:lvl4pPr marL="1828800" lvl="3" indent="-298450" algn="l" rtl="0">
              <a:lnSpc>
                <a:spcPct val="115000"/>
              </a:lnSpc>
              <a:spcBef>
                <a:spcPts val="0"/>
              </a:spcBef>
              <a:spcAft>
                <a:spcPts val="0"/>
              </a:spcAft>
              <a:buClr>
                <a:schemeClr val="lt1"/>
              </a:buClr>
              <a:buSzPts val="1100"/>
              <a:buChar char="●"/>
              <a:defRPr>
                <a:solidFill>
                  <a:schemeClr val="lt1"/>
                </a:solidFill>
              </a:defRPr>
            </a:lvl4pPr>
            <a:lvl5pPr marL="2286000" lvl="4" indent="-298450" algn="l" rtl="0">
              <a:lnSpc>
                <a:spcPct val="115000"/>
              </a:lnSpc>
              <a:spcBef>
                <a:spcPts val="0"/>
              </a:spcBef>
              <a:spcAft>
                <a:spcPts val="0"/>
              </a:spcAft>
              <a:buClr>
                <a:schemeClr val="lt1"/>
              </a:buClr>
              <a:buSzPts val="1100"/>
              <a:buChar char="○"/>
              <a:defRPr>
                <a:solidFill>
                  <a:schemeClr val="lt1"/>
                </a:solidFill>
              </a:defRPr>
            </a:lvl5pPr>
            <a:lvl6pPr marL="2743200" lvl="5" indent="-298450" algn="l" rtl="0">
              <a:lnSpc>
                <a:spcPct val="115000"/>
              </a:lnSpc>
              <a:spcBef>
                <a:spcPts val="0"/>
              </a:spcBef>
              <a:spcAft>
                <a:spcPts val="0"/>
              </a:spcAft>
              <a:buClr>
                <a:schemeClr val="lt1"/>
              </a:buClr>
              <a:buSzPts val="1100"/>
              <a:buChar char="■"/>
              <a:defRPr>
                <a:solidFill>
                  <a:schemeClr val="lt1"/>
                </a:solidFill>
              </a:defRPr>
            </a:lvl6pPr>
            <a:lvl7pPr marL="3200400" lvl="6" indent="-298450" algn="l" rtl="0">
              <a:lnSpc>
                <a:spcPct val="115000"/>
              </a:lnSpc>
              <a:spcBef>
                <a:spcPts val="0"/>
              </a:spcBef>
              <a:spcAft>
                <a:spcPts val="0"/>
              </a:spcAft>
              <a:buClr>
                <a:schemeClr val="lt1"/>
              </a:buClr>
              <a:buSzPts val="1100"/>
              <a:buChar char="●"/>
              <a:defRPr>
                <a:solidFill>
                  <a:schemeClr val="lt1"/>
                </a:solidFill>
              </a:defRPr>
            </a:lvl7pPr>
            <a:lvl8pPr marL="3657600" lvl="7" indent="-298450" algn="l" rtl="0">
              <a:lnSpc>
                <a:spcPct val="115000"/>
              </a:lnSpc>
              <a:spcBef>
                <a:spcPts val="0"/>
              </a:spcBef>
              <a:spcAft>
                <a:spcPts val="0"/>
              </a:spcAft>
              <a:buClr>
                <a:schemeClr val="lt1"/>
              </a:buClr>
              <a:buSzPts val="1100"/>
              <a:buChar char="○"/>
              <a:defRPr>
                <a:solidFill>
                  <a:schemeClr val="lt1"/>
                </a:solidFill>
              </a:defRPr>
            </a:lvl8pPr>
            <a:lvl9pPr marL="4114800" lvl="8" indent="-298450" algn="l" rtl="0">
              <a:lnSpc>
                <a:spcPct val="115000"/>
              </a:lnSpc>
              <a:spcBef>
                <a:spcPts val="0"/>
              </a:spcBef>
              <a:spcAft>
                <a:spcPts val="0"/>
              </a:spcAft>
              <a:buClr>
                <a:schemeClr val="lt1"/>
              </a:buClr>
              <a:buSzPts val="1100"/>
              <a:buChar char="■"/>
              <a:defRPr>
                <a:solidFill>
                  <a:schemeClr val="lt1"/>
                </a:solidFill>
              </a:defRPr>
            </a:lvl9pPr>
          </a:lstStyle>
          <a:p>
            <a:endParaRPr/>
          </a:p>
        </p:txBody>
      </p:sp>
      <p:sp>
        <p:nvSpPr>
          <p:cNvPr id="71" name="Google Shape;71;p3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4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endParaRPr/>
          </a:p>
        </p:txBody>
      </p:sp>
      <p:sp>
        <p:nvSpPr>
          <p:cNvPr id="7" name="Google Shape;7;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3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cbi.nlm.nih.gov/pmc/articles/PMC3799105/"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rush.edu/about-us/quality-and-safety-rush/quality-measures/surgical-patient-outcomes/cardiac-complication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techterms.com/definition/cpu"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techterms.com/definition/soundcard" TargetMode="External"/><Relationship Id="rId5" Type="http://schemas.openxmlformats.org/officeDocument/2006/relationships/hyperlink" Target="https://techterms.com/definition/ram" TargetMode="External"/><Relationship Id="rId4" Type="http://schemas.openxmlformats.org/officeDocument/2006/relationships/hyperlink" Target="https://techterms.com/definition/gpu"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udemy.com/course/the-complete-guide-to-angular-2/" TargetMode="External"/><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rapidapi.com/hub" TargetMode="External"/><Relationship Id="rId5" Type="http://schemas.openxmlformats.org/officeDocument/2006/relationships/hyperlink" Target="https://getbootstrap.com/docs/5.1/getting-" TargetMode="External"/><Relationship Id="rId4" Type="http://schemas.openxmlformats.org/officeDocument/2006/relationships/hyperlink" Target="https://medium.com/dsc-vit-bhopal/how-the-internet-works-http-concept-a5c08b4234b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779E0-8E87-4033-A062-270A67FD17A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9FFF12A-1476-4B7F-AFFB-C3DBFEF52B26}"/>
              </a:ext>
            </a:extLst>
          </p:cNvPr>
          <p:cNvSpPr>
            <a:spLocks noGrp="1"/>
          </p:cNvSpPr>
          <p:nvPr>
            <p:ph type="subTitle" idx="1"/>
          </p:nvPr>
        </p:nvSpPr>
        <p:spPr/>
        <p:txBody>
          <a:bodyPr/>
          <a:lstStyle/>
          <a:p>
            <a:endParaRPr lang="en-US"/>
          </a:p>
        </p:txBody>
      </p:sp>
      <p:pic>
        <p:nvPicPr>
          <p:cNvPr id="1026" name="Picture 2" descr="Web Portal Icon - Patient Portal PNG Image | Transparent PNG Free Download  on SeekPNG">
            <a:extLst>
              <a:ext uri="{FF2B5EF4-FFF2-40B4-BE49-F238E27FC236}">
                <a16:creationId xmlns:a16="http://schemas.microsoft.com/office/drawing/2014/main" id="{E4326D03-BDDD-47DA-9A04-0F858A82D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452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8"/>
        <p:cNvGrpSpPr/>
        <p:nvPr/>
      </p:nvGrpSpPr>
      <p:grpSpPr>
        <a:xfrm>
          <a:off x="0" y="0"/>
          <a:ext cx="0" cy="0"/>
          <a:chOff x="0" y="0"/>
          <a:chExt cx="0" cy="0"/>
        </a:xfrm>
      </p:grpSpPr>
      <p:sp>
        <p:nvSpPr>
          <p:cNvPr id="219" name="Google Shape;219;p6"/>
          <p:cNvSpPr txBox="1">
            <a:spLocks noGrp="1"/>
          </p:cNvSpPr>
          <p:nvPr>
            <p:ph type="body" idx="1"/>
          </p:nvPr>
        </p:nvSpPr>
        <p:spPr>
          <a:xfrm>
            <a:off x="721650" y="1155500"/>
            <a:ext cx="8013000" cy="3681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4615" dirty="0">
                <a:solidFill>
                  <a:srgbClr val="2F4050"/>
                </a:solidFill>
                <a:latin typeface="Arial"/>
                <a:ea typeface="Arial"/>
                <a:cs typeface="Arial"/>
                <a:sym typeface="Arial"/>
              </a:rPr>
              <a:t>While many hospitals keep their data close to the vest to protect patient privacy, we were able to find two great dashboard examples in healthcare that your facility can learn from:</a:t>
            </a:r>
            <a:endParaRPr sz="4615" dirty="0">
              <a:solidFill>
                <a:srgbClr val="2F4050"/>
              </a:solidFill>
              <a:latin typeface="Arial"/>
              <a:ea typeface="Arial"/>
              <a:cs typeface="Arial"/>
              <a:sym typeface="Arial"/>
            </a:endParaRPr>
          </a:p>
          <a:p>
            <a:pPr marL="0" lvl="0" indent="0" algn="l" rtl="0">
              <a:lnSpc>
                <a:spcPct val="102666"/>
              </a:lnSpc>
              <a:spcBef>
                <a:spcPts val="2700"/>
              </a:spcBef>
              <a:spcAft>
                <a:spcPts val="0"/>
              </a:spcAft>
              <a:buNone/>
            </a:pPr>
            <a:r>
              <a:rPr lang="en" sz="5215" b="1" dirty="0">
                <a:solidFill>
                  <a:srgbClr val="444444"/>
                </a:solidFill>
                <a:highlight>
                  <a:srgbClr val="FFFFFF"/>
                </a:highlight>
                <a:latin typeface="Arial"/>
                <a:ea typeface="Arial"/>
                <a:cs typeface="Arial"/>
                <a:sym typeface="Arial"/>
              </a:rPr>
              <a:t>#1: Virginia Commonwealth University Health System (VCUHS)</a:t>
            </a:r>
            <a:endParaRPr sz="5215" b="1" dirty="0">
              <a:solidFill>
                <a:srgbClr val="444444"/>
              </a:solidFill>
              <a:highlight>
                <a:srgbClr val="FFFFFF"/>
              </a:highlight>
              <a:latin typeface="Arial"/>
              <a:ea typeface="Arial"/>
              <a:cs typeface="Arial"/>
              <a:sym typeface="Arial"/>
            </a:endParaRPr>
          </a:p>
          <a:p>
            <a:pPr marL="0" lvl="0" indent="0" algn="l" rtl="0">
              <a:spcBef>
                <a:spcPts val="1900"/>
              </a:spcBef>
              <a:spcAft>
                <a:spcPts val="0"/>
              </a:spcAft>
              <a:buNone/>
            </a:pPr>
            <a:r>
              <a:rPr lang="en" sz="4615" dirty="0">
                <a:solidFill>
                  <a:srgbClr val="2F4050"/>
                </a:solidFill>
                <a:latin typeface="Arial"/>
                <a:ea typeface="Arial"/>
                <a:cs typeface="Arial"/>
                <a:sym typeface="Arial"/>
              </a:rPr>
              <a:t>VCUHS implemented a </a:t>
            </a:r>
            <a:r>
              <a:rPr lang="en" sz="4615" b="1" dirty="0">
                <a:solidFill>
                  <a:srgbClr val="1D84C7"/>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clinician safety dashboard</a:t>
            </a:r>
            <a:r>
              <a:rPr lang="en" sz="4615" dirty="0">
                <a:solidFill>
                  <a:srgbClr val="2F4050"/>
                </a:solidFill>
                <a:latin typeface="Arial"/>
                <a:ea typeface="Arial"/>
                <a:cs typeface="Arial"/>
                <a:sym typeface="Arial"/>
              </a:rPr>
              <a:t> to address issues of preventable medical errors. In short order, the dashboard proved its worth by helping the health system meet its goal of having </a:t>
            </a:r>
            <a:r>
              <a:rPr lang="en" sz="4615" i="1" dirty="0">
                <a:solidFill>
                  <a:srgbClr val="2F4050"/>
                </a:solidFill>
                <a:latin typeface="Arial"/>
                <a:ea typeface="Arial"/>
                <a:cs typeface="Arial"/>
                <a:sym typeface="Arial"/>
              </a:rPr>
              <a:t>zero</a:t>
            </a:r>
            <a:r>
              <a:rPr lang="en" sz="4615" dirty="0">
                <a:solidFill>
                  <a:srgbClr val="2F4050"/>
                </a:solidFill>
                <a:latin typeface="Arial"/>
                <a:ea typeface="Arial"/>
                <a:cs typeface="Arial"/>
                <a:sym typeface="Arial"/>
              </a:rPr>
              <a:t> events of preventable harm. It also helped improve other metrics, such as vaccine administrations, infection and fall rates. The dashboard was successfully adopted by nurses, care partners, and physicians, reducing their reliance on memory by providing a wealth of information in a central location.</a:t>
            </a:r>
            <a:endParaRPr sz="4615" dirty="0">
              <a:solidFill>
                <a:srgbClr val="2F4050"/>
              </a:solidFill>
              <a:latin typeface="Arial"/>
              <a:ea typeface="Arial"/>
              <a:cs typeface="Arial"/>
              <a:sym typeface="Arial"/>
            </a:endParaRPr>
          </a:p>
          <a:p>
            <a:pPr marL="0" lvl="0" indent="0" algn="l" rtl="0">
              <a:spcBef>
                <a:spcPts val="1800"/>
              </a:spcBef>
              <a:spcAft>
                <a:spcPts val="0"/>
              </a:spcAft>
              <a:buNone/>
            </a:pPr>
            <a:r>
              <a:rPr lang="en" sz="5215" b="1" dirty="0">
                <a:solidFill>
                  <a:srgbClr val="444444"/>
                </a:solidFill>
                <a:highlight>
                  <a:srgbClr val="FFFFFF"/>
                </a:highlight>
                <a:latin typeface="Arial"/>
                <a:ea typeface="Arial"/>
                <a:cs typeface="Arial"/>
                <a:sym typeface="Arial"/>
              </a:rPr>
              <a:t>#2: Rush University Medical Center</a:t>
            </a:r>
            <a:endParaRPr sz="5215" b="1" dirty="0">
              <a:solidFill>
                <a:srgbClr val="444444"/>
              </a:solidFill>
              <a:highlight>
                <a:srgbClr val="FFFFFF"/>
              </a:highlight>
              <a:latin typeface="Arial"/>
              <a:ea typeface="Arial"/>
              <a:cs typeface="Arial"/>
              <a:sym typeface="Arial"/>
            </a:endParaRPr>
          </a:p>
          <a:p>
            <a:pPr marL="0" lvl="0" indent="0" algn="l" rtl="0">
              <a:lnSpc>
                <a:spcPct val="102666"/>
              </a:lnSpc>
              <a:spcBef>
                <a:spcPts val="2700"/>
              </a:spcBef>
              <a:spcAft>
                <a:spcPts val="1900"/>
              </a:spcAft>
              <a:buNone/>
            </a:pPr>
            <a:r>
              <a:rPr lang="en" sz="4615" dirty="0">
                <a:solidFill>
                  <a:srgbClr val="2F4050"/>
                </a:solidFill>
                <a:latin typeface="Arial"/>
                <a:ea typeface="Arial"/>
                <a:cs typeface="Arial"/>
                <a:sym typeface="Arial"/>
              </a:rPr>
              <a:t>Rush uses a </a:t>
            </a:r>
            <a:r>
              <a:rPr lang="en" sz="4615" b="1" dirty="0">
                <a:solidFill>
                  <a:srgbClr val="1D84C7"/>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surgery outcomes dashboard.</a:t>
            </a:r>
            <a:r>
              <a:rPr lang="en" sz="4615" dirty="0">
                <a:solidFill>
                  <a:srgbClr val="2F4050"/>
                </a:solidFill>
                <a:latin typeface="Arial"/>
                <a:ea typeface="Arial"/>
                <a:cs typeface="Arial"/>
                <a:sym typeface="Arial"/>
              </a:rPr>
              <a:t> Similar to the clinician dashboard, this tool highlights departmental operations to evaluate performance. Looking at the dashboard, it’s easy to see how Rush benchmarks against other providers and the entire industry. This provides valuable perspective—numbers without context can mean very little.</a:t>
            </a:r>
            <a:endParaRPr sz="600" b="1" dirty="0">
              <a:solidFill>
                <a:schemeClr val="dk2"/>
              </a:solidFill>
            </a:endParaRPr>
          </a:p>
        </p:txBody>
      </p:sp>
      <p:sp>
        <p:nvSpPr>
          <p:cNvPr id="220" name="Google Shape;220;p6"/>
          <p:cNvSpPr txBox="1">
            <a:spLocks noGrp="1"/>
          </p:cNvSpPr>
          <p:nvPr>
            <p:ph type="title"/>
          </p:nvPr>
        </p:nvSpPr>
        <p:spPr>
          <a:xfrm>
            <a:off x="658800" y="2860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3400" b="0">
                <a:latin typeface="Caveat"/>
                <a:ea typeface="Caveat"/>
                <a:cs typeface="Caveat"/>
                <a:sym typeface="Caveat"/>
              </a:rPr>
              <a:t> REAL TIME USAGE</a:t>
            </a:r>
            <a:endParaRPr sz="3400" b="0">
              <a:latin typeface="Caveat"/>
              <a:ea typeface="Caveat"/>
              <a:cs typeface="Caveat"/>
              <a:sym typeface="Cave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24"/>
        <p:cNvGrpSpPr/>
        <p:nvPr/>
      </p:nvGrpSpPr>
      <p:grpSpPr>
        <a:xfrm>
          <a:off x="0" y="0"/>
          <a:ext cx="0" cy="0"/>
          <a:chOff x="0" y="0"/>
          <a:chExt cx="0" cy="0"/>
        </a:xfrm>
      </p:grpSpPr>
      <p:sp>
        <p:nvSpPr>
          <p:cNvPr id="225" name="Google Shape;225;g113b3fc32fe_1_0"/>
          <p:cNvSpPr txBox="1">
            <a:spLocks noGrp="1"/>
          </p:cNvSpPr>
          <p:nvPr>
            <p:ph type="title"/>
          </p:nvPr>
        </p:nvSpPr>
        <p:spPr>
          <a:xfrm>
            <a:off x="729450" y="5372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69333"/>
              <a:buFont typeface="Arial"/>
              <a:buNone/>
            </a:pPr>
            <a:r>
              <a:rPr lang="en" sz="3750" dirty="0">
                <a:latin typeface="Caveat"/>
                <a:ea typeface="Caveat"/>
                <a:cs typeface="Caveat"/>
                <a:sym typeface="Caveat"/>
              </a:rPr>
              <a:t>Hardware And Software Requirement</a:t>
            </a:r>
            <a:endParaRPr sz="3750" dirty="0">
              <a:latin typeface="Caveat"/>
              <a:ea typeface="Caveat"/>
              <a:cs typeface="Caveat"/>
              <a:sym typeface="Caveat"/>
            </a:endParaRPr>
          </a:p>
          <a:p>
            <a:pPr marL="0" lvl="0" indent="0" algn="l" rtl="0">
              <a:spcBef>
                <a:spcPts val="0"/>
              </a:spcBef>
              <a:spcAft>
                <a:spcPts val="0"/>
              </a:spcAft>
              <a:buNone/>
            </a:pPr>
            <a:endParaRPr dirty="0"/>
          </a:p>
        </p:txBody>
      </p:sp>
      <p:sp>
        <p:nvSpPr>
          <p:cNvPr id="226" name="Google Shape;226;g113b3fc32fe_1_0"/>
          <p:cNvSpPr txBox="1">
            <a:spLocks noGrp="1"/>
          </p:cNvSpPr>
          <p:nvPr>
            <p:ph type="body" idx="1"/>
          </p:nvPr>
        </p:nvSpPr>
        <p:spPr>
          <a:xfrm>
            <a:off x="581400" y="1260050"/>
            <a:ext cx="3852300" cy="8010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1200"/>
              </a:spcAft>
              <a:buSzPts val="1300"/>
              <a:buNone/>
            </a:pPr>
            <a:r>
              <a:rPr lang="en" sz="2100" b="1" dirty="0">
                <a:solidFill>
                  <a:schemeClr val="dk1"/>
                </a:solidFill>
              </a:rPr>
              <a:t>    </a:t>
            </a:r>
            <a:r>
              <a:rPr lang="en" sz="2800" b="1" u="sng" dirty="0">
                <a:solidFill>
                  <a:schemeClr val="dk2"/>
                </a:solidFill>
                <a:latin typeface="+mj-lt"/>
              </a:rPr>
              <a:t>Hardware</a:t>
            </a:r>
            <a:endParaRPr sz="2800" b="1" u="sng" dirty="0">
              <a:solidFill>
                <a:schemeClr val="dk2"/>
              </a:solidFill>
              <a:latin typeface="+mj-lt"/>
            </a:endParaRPr>
          </a:p>
        </p:txBody>
      </p:sp>
      <p:sp>
        <p:nvSpPr>
          <p:cNvPr id="227" name="Google Shape;227;g113b3fc32fe_1_0"/>
          <p:cNvSpPr txBox="1"/>
          <p:nvPr/>
        </p:nvSpPr>
        <p:spPr>
          <a:xfrm>
            <a:off x="4837560" y="1260050"/>
            <a:ext cx="3000000" cy="6978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900" b="1" u="sng" dirty="0">
                <a:solidFill>
                  <a:schemeClr val="dk2"/>
                </a:solidFill>
              </a:rPr>
              <a:t>Software</a:t>
            </a:r>
            <a:endParaRPr u="sng" dirty="0">
              <a:solidFill>
                <a:schemeClr val="dk2"/>
              </a:solidFill>
            </a:endParaRPr>
          </a:p>
        </p:txBody>
      </p:sp>
      <p:sp>
        <p:nvSpPr>
          <p:cNvPr id="228" name="Google Shape;228;g113b3fc32fe_1_0"/>
          <p:cNvSpPr txBox="1">
            <a:spLocks noGrp="1"/>
          </p:cNvSpPr>
          <p:nvPr>
            <p:ph type="title"/>
          </p:nvPr>
        </p:nvSpPr>
        <p:spPr>
          <a:xfrm>
            <a:off x="475775" y="1975900"/>
            <a:ext cx="3643800" cy="2718300"/>
          </a:xfrm>
          <a:prstGeom prst="rect">
            <a:avLst/>
          </a:prstGeom>
          <a:noFill/>
          <a:ln>
            <a:noFill/>
          </a:ln>
        </p:spPr>
        <p:txBody>
          <a:bodyPr spcFirstLastPara="1" wrap="square" lIns="91425" tIns="91425" rIns="91425" bIns="91425" anchor="t" anchorCtr="0">
            <a:noAutofit/>
          </a:bodyPr>
          <a:lstStyle/>
          <a:p>
            <a:pPr marL="285750" lvl="0" indent="-285750" algn="l" rtl="0">
              <a:lnSpc>
                <a:spcPct val="90000"/>
              </a:lnSpc>
              <a:spcBef>
                <a:spcPts val="600"/>
              </a:spcBef>
              <a:spcAft>
                <a:spcPts val="0"/>
              </a:spcAft>
              <a:buSzPts val="990"/>
              <a:buFont typeface="Wingdings" panose="05000000000000000000" pitchFamily="2" charset="2"/>
              <a:buChar char="v"/>
            </a:pPr>
            <a:r>
              <a:rPr lang="en-US" sz="1700" b="0" dirty="0">
                <a:latin typeface="Arial"/>
                <a:ea typeface="Arial"/>
                <a:cs typeface="Arial"/>
                <a:sym typeface="Arial"/>
              </a:rPr>
              <a:t>Minimum </a:t>
            </a:r>
            <a:r>
              <a:rPr lang="en-US" sz="1700" b="0" u="sng" dirty="0">
                <a:latin typeface="Arial"/>
                <a:ea typeface="Arial"/>
                <a:cs typeface="Arial"/>
                <a:sym typeface="Arial"/>
                <a:hlinkClick r:id="rId3"/>
              </a:rPr>
              <a:t>CPU</a:t>
            </a:r>
            <a:r>
              <a:rPr lang="en-US" sz="1700" b="0" dirty="0">
                <a:latin typeface="Arial"/>
                <a:ea typeface="Arial"/>
                <a:cs typeface="Arial"/>
                <a:sym typeface="Arial"/>
              </a:rPr>
              <a:t> or processor speed</a:t>
            </a:r>
          </a:p>
          <a:p>
            <a:pPr marL="285750" lvl="0" indent="-285750" algn="l" rtl="0">
              <a:lnSpc>
                <a:spcPct val="90000"/>
              </a:lnSpc>
              <a:spcBef>
                <a:spcPts val="600"/>
              </a:spcBef>
              <a:spcAft>
                <a:spcPts val="0"/>
              </a:spcAft>
              <a:buSzPts val="990"/>
              <a:buFont typeface="Wingdings" panose="05000000000000000000" pitchFamily="2" charset="2"/>
              <a:buChar char="v"/>
            </a:pPr>
            <a:r>
              <a:rPr lang="en" sz="1700" b="0" dirty="0">
                <a:latin typeface="Arial"/>
                <a:ea typeface="Arial"/>
                <a:cs typeface="Arial"/>
                <a:sym typeface="Arial"/>
              </a:rPr>
              <a:t>Minimum </a:t>
            </a:r>
            <a:r>
              <a:rPr lang="en" sz="1700" b="0" u="sng" dirty="0">
                <a:latin typeface="Arial"/>
                <a:ea typeface="Arial"/>
                <a:cs typeface="Arial"/>
                <a:sym typeface="Arial"/>
                <a:hlinkClick r:id="rId4"/>
              </a:rPr>
              <a:t>GPU</a:t>
            </a:r>
            <a:r>
              <a:rPr lang="en" sz="1700" b="0" dirty="0">
                <a:latin typeface="Arial"/>
                <a:ea typeface="Arial"/>
                <a:cs typeface="Arial"/>
                <a:sym typeface="Arial"/>
              </a:rPr>
              <a:t> or video </a:t>
            </a:r>
            <a:endParaRPr sz="1700" b="0" dirty="0">
              <a:latin typeface="Arial"/>
              <a:ea typeface="Arial"/>
              <a:cs typeface="Arial"/>
              <a:sym typeface="Arial"/>
            </a:endParaRPr>
          </a:p>
          <a:p>
            <a:pPr lvl="0" algn="l" rtl="0">
              <a:lnSpc>
                <a:spcPct val="90000"/>
              </a:lnSpc>
              <a:spcBef>
                <a:spcPts val="600"/>
              </a:spcBef>
              <a:spcAft>
                <a:spcPts val="0"/>
              </a:spcAft>
              <a:buSzPts val="990"/>
            </a:pPr>
            <a:r>
              <a:rPr lang="en" sz="1700" b="0" dirty="0">
                <a:latin typeface="Arial"/>
                <a:ea typeface="Arial"/>
                <a:cs typeface="Arial"/>
                <a:sym typeface="Arial"/>
              </a:rPr>
              <a:t>     memory</a:t>
            </a:r>
            <a:endParaRPr sz="1700" b="0" dirty="0">
              <a:latin typeface="Arial"/>
              <a:ea typeface="Arial"/>
              <a:cs typeface="Arial"/>
              <a:sym typeface="Arial"/>
            </a:endParaRPr>
          </a:p>
          <a:p>
            <a:pPr marL="285750" lvl="0" indent="-285750" algn="l" rtl="0">
              <a:lnSpc>
                <a:spcPct val="90000"/>
              </a:lnSpc>
              <a:spcBef>
                <a:spcPts val="600"/>
              </a:spcBef>
              <a:spcAft>
                <a:spcPts val="0"/>
              </a:spcAft>
              <a:buSzPts val="990"/>
              <a:buFont typeface="Wingdings" panose="05000000000000000000" pitchFamily="2" charset="2"/>
              <a:buChar char="v"/>
            </a:pPr>
            <a:r>
              <a:rPr lang="en" sz="1700" b="0" dirty="0">
                <a:latin typeface="Arial"/>
                <a:ea typeface="Arial"/>
                <a:cs typeface="Arial"/>
                <a:sym typeface="Arial"/>
              </a:rPr>
              <a:t>Minimum system memory </a:t>
            </a:r>
            <a:br>
              <a:rPr lang="en" sz="1700" b="0" dirty="0">
                <a:latin typeface="Arial"/>
                <a:ea typeface="Arial"/>
                <a:cs typeface="Arial"/>
                <a:sym typeface="Arial"/>
              </a:rPr>
            </a:br>
            <a:r>
              <a:rPr lang="en" sz="1700" b="0" dirty="0">
                <a:latin typeface="Arial"/>
                <a:ea typeface="Arial"/>
                <a:cs typeface="Arial"/>
                <a:sym typeface="Arial"/>
              </a:rPr>
              <a:t>(</a:t>
            </a:r>
            <a:r>
              <a:rPr lang="en" sz="1700" b="0" u="sng" dirty="0">
                <a:latin typeface="Arial"/>
                <a:ea typeface="Arial"/>
                <a:cs typeface="Arial"/>
                <a:sym typeface="Arial"/>
                <a:hlinkClick r:id="rId5"/>
              </a:rPr>
              <a:t>RAM</a:t>
            </a:r>
            <a:r>
              <a:rPr lang="en" sz="1700" b="0" dirty="0">
                <a:latin typeface="Arial"/>
                <a:ea typeface="Arial"/>
                <a:cs typeface="Arial"/>
                <a:sym typeface="Arial"/>
              </a:rPr>
              <a:t>)</a:t>
            </a:r>
            <a:br>
              <a:rPr lang="en" sz="1700" b="0" dirty="0">
                <a:latin typeface="Arial"/>
                <a:ea typeface="Arial"/>
                <a:cs typeface="Arial"/>
                <a:sym typeface="Arial"/>
              </a:rPr>
            </a:br>
            <a:r>
              <a:rPr lang="en" sz="1700" b="0" dirty="0">
                <a:latin typeface="Arial"/>
                <a:ea typeface="Arial"/>
                <a:cs typeface="Arial"/>
                <a:sym typeface="Arial"/>
              </a:rPr>
              <a:t>Minimum free storage space</a:t>
            </a:r>
            <a:br>
              <a:rPr lang="en" sz="1700" b="0" dirty="0">
                <a:latin typeface="Arial"/>
                <a:ea typeface="Arial"/>
                <a:cs typeface="Arial"/>
                <a:sym typeface="Arial"/>
              </a:rPr>
            </a:br>
            <a:r>
              <a:rPr lang="en" sz="1700" b="0" dirty="0">
                <a:latin typeface="Arial"/>
                <a:ea typeface="Arial"/>
                <a:cs typeface="Arial"/>
                <a:sym typeface="Arial"/>
              </a:rPr>
              <a:t>Audio hardware (</a:t>
            </a:r>
            <a:r>
              <a:rPr lang="en" sz="1700" b="0" u="sng" dirty="0">
                <a:latin typeface="Arial"/>
                <a:ea typeface="Arial"/>
                <a:cs typeface="Arial"/>
                <a:sym typeface="Arial"/>
                <a:hlinkClick r:id="rId6"/>
              </a:rPr>
              <a:t>sound card</a:t>
            </a:r>
            <a:r>
              <a:rPr lang="en" sz="1700" b="0" dirty="0">
                <a:latin typeface="Arial"/>
                <a:ea typeface="Arial"/>
                <a:cs typeface="Arial"/>
                <a:sym typeface="Arial"/>
              </a:rPr>
              <a:t>,    </a:t>
            </a:r>
            <a:br>
              <a:rPr lang="en" sz="1700" b="0" dirty="0">
                <a:latin typeface="Arial"/>
                <a:ea typeface="Arial"/>
                <a:cs typeface="Arial"/>
                <a:sym typeface="Arial"/>
              </a:rPr>
            </a:br>
            <a:r>
              <a:rPr lang="en" sz="1700" b="0" dirty="0">
                <a:latin typeface="Arial"/>
                <a:ea typeface="Arial"/>
                <a:cs typeface="Arial"/>
                <a:sym typeface="Arial"/>
              </a:rPr>
              <a:t>speakers</a:t>
            </a:r>
            <a:r>
              <a:rPr lang="en" sz="1700" b="0" dirty="0">
                <a:latin typeface="Lato"/>
                <a:ea typeface="Lato"/>
                <a:cs typeface="Lato"/>
                <a:sym typeface="Lato"/>
              </a:rPr>
              <a:t> or etc).</a:t>
            </a:r>
            <a:endParaRPr sz="1700" b="0" dirty="0">
              <a:latin typeface="Lato"/>
              <a:ea typeface="Lato"/>
              <a:cs typeface="Lato"/>
              <a:sym typeface="Lato"/>
            </a:endParaRPr>
          </a:p>
        </p:txBody>
      </p:sp>
      <p:sp>
        <p:nvSpPr>
          <p:cNvPr id="229" name="Google Shape;229;g113b3fc32fe_1_0"/>
          <p:cNvSpPr txBox="1">
            <a:spLocks noGrp="1"/>
          </p:cNvSpPr>
          <p:nvPr>
            <p:ph type="body" idx="4294967295"/>
          </p:nvPr>
        </p:nvSpPr>
        <p:spPr>
          <a:xfrm>
            <a:off x="5309025" y="1962980"/>
            <a:ext cx="3774300" cy="3042300"/>
          </a:xfrm>
          <a:prstGeom prst="rect">
            <a:avLst/>
          </a:prstGeom>
          <a:noFill/>
          <a:ln>
            <a:noFill/>
          </a:ln>
        </p:spPr>
        <p:txBody>
          <a:bodyPr spcFirstLastPara="1" wrap="square" lIns="91425" tIns="91425" rIns="91425" bIns="91425" anchor="t" anchorCtr="0">
            <a:normAutofit/>
          </a:bodyPr>
          <a:lstStyle/>
          <a:p>
            <a:pPr marL="342900" indent="-342900">
              <a:buFont typeface="Wingdings" panose="05000000000000000000" pitchFamily="2" charset="2"/>
              <a:buChar char="v"/>
            </a:pPr>
            <a:r>
              <a:rPr lang="en-US" sz="2000" b="0" dirty="0">
                <a:solidFill>
                  <a:schemeClr val="bg2"/>
                </a:solidFill>
                <a:latin typeface="Arial"/>
                <a:ea typeface="Arial"/>
                <a:cs typeface="Arial"/>
                <a:sym typeface="Arial"/>
              </a:rPr>
              <a:t>Any</a:t>
            </a:r>
            <a:r>
              <a:rPr lang="en-US" sz="2000" b="0" dirty="0">
                <a:solidFill>
                  <a:schemeClr val="lt1"/>
                </a:solidFill>
                <a:latin typeface="Arial"/>
                <a:ea typeface="Arial"/>
                <a:cs typeface="Arial"/>
                <a:sym typeface="Arial"/>
              </a:rPr>
              <a:t> </a:t>
            </a:r>
            <a:r>
              <a:rPr lang="en-US" sz="1700" b="0" dirty="0">
                <a:solidFill>
                  <a:schemeClr val="bg2"/>
                </a:solidFill>
                <a:latin typeface="Arial"/>
                <a:ea typeface="Arial"/>
                <a:cs typeface="Arial"/>
                <a:sym typeface="Arial"/>
              </a:rPr>
              <a:t>Operating system</a:t>
            </a:r>
          </a:p>
          <a:p>
            <a:pPr marL="285750" indent="-285750">
              <a:buFont typeface="Wingdings" panose="05000000000000000000" pitchFamily="2" charset="2"/>
              <a:buChar char="v"/>
            </a:pPr>
            <a:r>
              <a:rPr lang="en" sz="1700" dirty="0">
                <a:solidFill>
                  <a:schemeClr val="dk2"/>
                </a:solidFill>
                <a:latin typeface="Arial"/>
                <a:ea typeface="Arial"/>
                <a:cs typeface="Arial"/>
                <a:sym typeface="Arial"/>
              </a:rPr>
              <a:t>VS code, Heroku.</a:t>
            </a:r>
          </a:p>
          <a:p>
            <a:pPr marL="285750" indent="-285750">
              <a:buFont typeface="Wingdings" panose="05000000000000000000" pitchFamily="2" charset="2"/>
              <a:buChar char="v"/>
            </a:pPr>
            <a:r>
              <a:rPr lang="en" sz="1700" dirty="0">
                <a:solidFill>
                  <a:schemeClr val="dk2"/>
                </a:solidFill>
                <a:latin typeface="Arial"/>
                <a:ea typeface="Arial"/>
                <a:cs typeface="Arial"/>
                <a:sym typeface="Arial"/>
              </a:rPr>
              <a:t>Pycharm</a:t>
            </a:r>
          </a:p>
          <a:p>
            <a:pPr marL="285750" indent="-285750">
              <a:buFont typeface="Wingdings" panose="05000000000000000000" pitchFamily="2" charset="2"/>
              <a:buChar char="v"/>
            </a:pPr>
            <a:r>
              <a:rPr lang="en" sz="1700" dirty="0">
                <a:solidFill>
                  <a:schemeClr val="dk2"/>
                </a:solidFill>
              </a:rPr>
              <a:t>Azure,Docker File</a:t>
            </a:r>
          </a:p>
          <a:p>
            <a:pPr marL="285750" indent="-285750">
              <a:buFont typeface="Wingdings" panose="05000000000000000000" pitchFamily="2" charset="2"/>
              <a:buChar char="v"/>
            </a:pPr>
            <a:r>
              <a:rPr lang="en" sz="1700" dirty="0">
                <a:solidFill>
                  <a:schemeClr val="dk2"/>
                </a:solidFill>
              </a:rPr>
              <a:t>Numpy, Pandas,</a:t>
            </a:r>
          </a:p>
          <a:p>
            <a:pPr marL="285750" indent="-285750">
              <a:buFont typeface="Wingdings" panose="05000000000000000000" pitchFamily="2" charset="2"/>
              <a:buChar char="v"/>
            </a:pPr>
            <a:r>
              <a:rPr lang="en" sz="1700" dirty="0">
                <a:solidFill>
                  <a:schemeClr val="dk2"/>
                </a:solidFill>
              </a:rPr>
              <a:t>Streamlit</a:t>
            </a:r>
            <a:endParaRPr sz="1700" dirty="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113b3fc32fe_3_7"/>
          <p:cNvSpPr txBox="1">
            <a:spLocks noGrp="1"/>
          </p:cNvSpPr>
          <p:nvPr>
            <p:ph type="ctrTitle"/>
          </p:nvPr>
        </p:nvSpPr>
        <p:spPr>
          <a:xfrm>
            <a:off x="727950" y="462075"/>
            <a:ext cx="7688100" cy="606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109333"/>
              <a:buFont typeface="Arial"/>
              <a:buNone/>
            </a:pPr>
            <a:r>
              <a:rPr lang="en" sz="3750">
                <a:latin typeface="Caveat"/>
                <a:ea typeface="Caveat"/>
                <a:cs typeface="Caveat"/>
                <a:sym typeface="Caveat"/>
              </a:rPr>
              <a:t>Overall Architecture Diagram</a:t>
            </a:r>
            <a:r>
              <a:rPr lang="en" sz="4100">
                <a:solidFill>
                  <a:schemeClr val="lt1"/>
                </a:solidFill>
                <a:latin typeface="Caveat"/>
                <a:ea typeface="Caveat"/>
                <a:cs typeface="Caveat"/>
                <a:sym typeface="Caveat"/>
              </a:rPr>
              <a:t> </a:t>
            </a:r>
            <a:endParaRPr sz="3200"/>
          </a:p>
        </p:txBody>
      </p:sp>
      <p:sp>
        <p:nvSpPr>
          <p:cNvPr id="235" name="Google Shape;235;g113b3fc32fe_3_7"/>
          <p:cNvSpPr txBox="1">
            <a:spLocks noGrp="1"/>
          </p:cNvSpPr>
          <p:nvPr>
            <p:ph type="subTitle" idx="1"/>
          </p:nvPr>
        </p:nvSpPr>
        <p:spPr>
          <a:xfrm>
            <a:off x="555995" y="1732485"/>
            <a:ext cx="8474400" cy="2787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605"/>
              <a:buNone/>
            </a:pPr>
            <a:r>
              <a:rPr lang="en" sz="1380" dirty="0"/>
              <a:t>The diagraming  library provides components for a number of different providers. The following will likely be most relevant for most use cases out of the 14 available.</a:t>
            </a:r>
            <a:endParaRPr sz="1380" dirty="0"/>
          </a:p>
          <a:p>
            <a:pPr marL="0" lvl="0" indent="0" algn="l" rtl="0">
              <a:lnSpc>
                <a:spcPct val="115000"/>
              </a:lnSpc>
              <a:spcBef>
                <a:spcPts val="0"/>
              </a:spcBef>
              <a:spcAft>
                <a:spcPts val="0"/>
              </a:spcAft>
              <a:buSzPts val="605"/>
              <a:buNone/>
            </a:pPr>
            <a:r>
              <a:rPr lang="en" sz="1380" b="1" dirty="0">
                <a:solidFill>
                  <a:schemeClr val="accent2"/>
                </a:solidFill>
              </a:rPr>
              <a:t>AWS/GCP/Azure </a:t>
            </a:r>
            <a:r>
              <a:rPr lang="en" sz="1380" dirty="0"/>
              <a:t>— These providers expose the official cloud service assets that you would be using for any diagram that leverages one of the main cloud providers. My team mostly works in GCP, and I would spend hours building these diagrams manually before stumbling across this library so I was a bit excited when I discovered I had these node assets at my fingertips.</a:t>
            </a:r>
            <a:endParaRPr sz="1380" dirty="0"/>
          </a:p>
          <a:p>
            <a:pPr marL="0" lvl="0" indent="0" algn="l" rtl="0">
              <a:lnSpc>
                <a:spcPct val="115000"/>
              </a:lnSpc>
              <a:spcBef>
                <a:spcPts val="0"/>
              </a:spcBef>
              <a:spcAft>
                <a:spcPts val="0"/>
              </a:spcAft>
              <a:buSzPts val="605"/>
              <a:buNone/>
            </a:pPr>
            <a:r>
              <a:rPr lang="en" sz="1380" b="1" dirty="0">
                <a:solidFill>
                  <a:schemeClr val="accent2"/>
                </a:solidFill>
              </a:rPr>
              <a:t>Generic and On-Premise </a:t>
            </a:r>
            <a:r>
              <a:rPr lang="en" sz="1380" dirty="0"/>
              <a:t>— These nodes will likely be used together in the case that you want to illustrate the underlying technologies in a cloud agnostic way. For example supplying an architecture with a Beam component over display Google DataFlow.</a:t>
            </a:r>
            <a:endParaRPr sz="1380" dirty="0"/>
          </a:p>
          <a:p>
            <a:pPr marL="0" lvl="0" indent="0" algn="l" rtl="0">
              <a:lnSpc>
                <a:spcPct val="115000"/>
              </a:lnSpc>
              <a:spcBef>
                <a:spcPts val="0"/>
              </a:spcBef>
              <a:spcAft>
                <a:spcPts val="0"/>
              </a:spcAft>
              <a:buSzPts val="605"/>
              <a:buNone/>
            </a:pPr>
            <a:r>
              <a:rPr lang="en" sz="1380" b="1" dirty="0">
                <a:solidFill>
                  <a:schemeClr val="accent2"/>
                </a:solidFill>
              </a:rPr>
              <a:t>Frameworks</a:t>
            </a:r>
            <a:r>
              <a:rPr lang="en" sz="1380" dirty="0"/>
              <a:t> — These components will be useful if you want to illustrate a node with a programming language.</a:t>
            </a:r>
            <a:endParaRPr sz="1380" dirty="0"/>
          </a:p>
          <a:p>
            <a:pPr marL="0" lvl="0" indent="0" algn="l" rtl="0">
              <a:lnSpc>
                <a:spcPct val="80000"/>
              </a:lnSpc>
              <a:spcBef>
                <a:spcPts val="0"/>
              </a:spcBef>
              <a:spcAft>
                <a:spcPts val="0"/>
              </a:spcAft>
              <a:buSzPts val="605"/>
              <a:buNone/>
            </a:pPr>
            <a:endParaRPr sz="88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113b3fc32fe_1_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41" name="Google Shape;241;g113b3fc32fe_1_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42" name="Google Shape;242;g113b3fc32fe_1_21"/>
          <p:cNvPicPr preferRelativeResize="0"/>
          <p:nvPr/>
        </p:nvPicPr>
        <p:blipFill>
          <a:blip r:embed="rId3">
            <a:alphaModFix/>
          </a:blip>
          <a:stretch>
            <a:fillRect/>
          </a:stretch>
        </p:blipFill>
        <p:spPr>
          <a:xfrm>
            <a:off x="4411980" y="276140"/>
            <a:ext cx="4670270" cy="4409575"/>
          </a:xfrm>
          <a:prstGeom prst="rect">
            <a:avLst/>
          </a:prstGeom>
          <a:noFill/>
          <a:ln>
            <a:noFill/>
          </a:ln>
          <a:effectLst>
            <a:glow rad="101600">
              <a:schemeClr val="accent4">
                <a:satMod val="175000"/>
                <a:alpha val="40000"/>
              </a:schemeClr>
            </a:glow>
          </a:effectLst>
        </p:spPr>
      </p:pic>
      <p:pic>
        <p:nvPicPr>
          <p:cNvPr id="243" name="Google Shape;243;g113b3fc32fe_1_21"/>
          <p:cNvPicPr preferRelativeResize="0"/>
          <p:nvPr/>
        </p:nvPicPr>
        <p:blipFill>
          <a:blip r:embed="rId4">
            <a:alphaModFix/>
          </a:blip>
          <a:stretch>
            <a:fillRect/>
          </a:stretch>
        </p:blipFill>
        <p:spPr>
          <a:xfrm>
            <a:off x="0" y="276140"/>
            <a:ext cx="4411980" cy="4409575"/>
          </a:xfrm>
          <a:prstGeom prst="rect">
            <a:avLst/>
          </a:prstGeom>
          <a:noFill/>
          <a:ln>
            <a:noFill/>
          </a:ln>
          <a:effectLst>
            <a:glow rad="101600">
              <a:schemeClr val="accent4">
                <a:satMod val="175000"/>
                <a:alpha val="40000"/>
              </a:schemeClr>
            </a:glow>
          </a:effectLst>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1"/>
          <p:cNvSpPr txBox="1">
            <a:spLocks noGrp="1"/>
          </p:cNvSpPr>
          <p:nvPr>
            <p:ph type="title"/>
          </p:nvPr>
        </p:nvSpPr>
        <p:spPr>
          <a:xfrm>
            <a:off x="474125" y="465525"/>
            <a:ext cx="5588400" cy="1275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891"/>
              <a:buFont typeface="Arial"/>
              <a:buNone/>
            </a:pPr>
            <a:r>
              <a:rPr lang="en" sz="3600">
                <a:solidFill>
                  <a:srgbClr val="5B0F00"/>
                </a:solidFill>
                <a:latin typeface="Caveat"/>
                <a:ea typeface="Caveat"/>
                <a:cs typeface="Caveat"/>
                <a:sym typeface="Caveat"/>
              </a:rPr>
              <a:t>Module Split-up / Explanation</a:t>
            </a:r>
            <a:endParaRPr sz="3600">
              <a:solidFill>
                <a:srgbClr val="5B0F00"/>
              </a:solidFill>
              <a:latin typeface="Caveat"/>
              <a:ea typeface="Caveat"/>
              <a:cs typeface="Caveat"/>
              <a:sym typeface="Caveat"/>
            </a:endParaRPr>
          </a:p>
          <a:p>
            <a:pPr marL="0" lvl="0" indent="0" algn="l" rtl="0">
              <a:lnSpc>
                <a:spcPct val="100000"/>
              </a:lnSpc>
              <a:spcBef>
                <a:spcPts val="0"/>
              </a:spcBef>
              <a:spcAft>
                <a:spcPts val="0"/>
              </a:spcAft>
              <a:buSzPts val="990"/>
              <a:buNone/>
            </a:pPr>
            <a:endParaRPr sz="2700"/>
          </a:p>
        </p:txBody>
      </p:sp>
      <p:pic>
        <p:nvPicPr>
          <p:cNvPr id="249" name="Google Shape;249;p11"/>
          <p:cNvPicPr preferRelativeResize="0"/>
          <p:nvPr/>
        </p:nvPicPr>
        <p:blipFill>
          <a:blip r:embed="rId3">
            <a:alphaModFix/>
          </a:blip>
          <a:stretch>
            <a:fillRect/>
          </a:stretch>
        </p:blipFill>
        <p:spPr>
          <a:xfrm>
            <a:off x="289875" y="1473950"/>
            <a:ext cx="8308549" cy="3577425"/>
          </a:xfrm>
          <a:prstGeom prst="rect">
            <a:avLst/>
          </a:prstGeom>
          <a:noFill/>
          <a:ln>
            <a:noFill/>
          </a:ln>
          <a:effectLst>
            <a:glow rad="228600">
              <a:schemeClr val="accent4">
                <a:satMod val="175000"/>
                <a:alpha val="40000"/>
              </a:schemeClr>
            </a:glo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112b1badd35_3_0"/>
          <p:cNvSpPr txBox="1">
            <a:spLocks noGrp="1"/>
          </p:cNvSpPr>
          <p:nvPr>
            <p:ph type="title"/>
          </p:nvPr>
        </p:nvSpPr>
        <p:spPr>
          <a:xfrm>
            <a:off x="489850" y="835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440">
                <a:latin typeface="Caveat"/>
                <a:ea typeface="Caveat"/>
                <a:cs typeface="Caveat"/>
                <a:sym typeface="Caveat"/>
              </a:rPr>
              <a:t>Project Timeline Chart</a:t>
            </a:r>
            <a:endParaRPr sz="3440">
              <a:latin typeface="Caveat"/>
              <a:ea typeface="Caveat"/>
              <a:cs typeface="Caveat"/>
              <a:sym typeface="Caveat"/>
            </a:endParaRPr>
          </a:p>
          <a:p>
            <a:pPr marL="0" lvl="0" indent="0" algn="l" rtl="0">
              <a:spcBef>
                <a:spcPts val="0"/>
              </a:spcBef>
              <a:spcAft>
                <a:spcPts val="0"/>
              </a:spcAft>
              <a:buSzPts val="990"/>
              <a:buNone/>
            </a:pPr>
            <a:endParaRPr sz="2340">
              <a:latin typeface="Caveat"/>
              <a:ea typeface="Caveat"/>
              <a:cs typeface="Caveat"/>
              <a:sym typeface="Caveat"/>
            </a:endParaRPr>
          </a:p>
        </p:txBody>
      </p:sp>
      <p:sp>
        <p:nvSpPr>
          <p:cNvPr id="255" name="Google Shape;255;g112b1badd35_3_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56" name="Google Shape;256;g112b1badd35_3_0"/>
          <p:cNvPicPr preferRelativeResize="0"/>
          <p:nvPr/>
        </p:nvPicPr>
        <p:blipFill>
          <a:blip r:embed="rId3">
            <a:alphaModFix/>
          </a:blip>
          <a:stretch>
            <a:fillRect/>
          </a:stretch>
        </p:blipFill>
        <p:spPr>
          <a:xfrm>
            <a:off x="291750" y="828125"/>
            <a:ext cx="8659474" cy="4223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113b3fc32fe_1_9"/>
          <p:cNvSpPr txBox="1">
            <a:spLocks noGrp="1"/>
          </p:cNvSpPr>
          <p:nvPr>
            <p:ph type="ctrTitle"/>
          </p:nvPr>
        </p:nvSpPr>
        <p:spPr>
          <a:xfrm>
            <a:off x="727950" y="539550"/>
            <a:ext cx="7688100" cy="2032200"/>
          </a:xfrm>
          <a:prstGeom prst="rect">
            <a:avLst/>
          </a:prstGeom>
        </p:spPr>
        <p:txBody>
          <a:bodyPr spcFirstLastPara="1" wrap="square" lIns="91425" tIns="91425" rIns="91425" bIns="91425" anchor="t" anchorCtr="0">
            <a:normAutofit/>
          </a:bodyPr>
          <a:lstStyle/>
          <a:p>
            <a:pPr marL="0" lvl="0" indent="0" algn="l" rtl="0">
              <a:lnSpc>
                <a:spcPct val="121764"/>
              </a:lnSpc>
              <a:spcBef>
                <a:spcPts val="4300"/>
              </a:spcBef>
              <a:spcAft>
                <a:spcPts val="0"/>
              </a:spcAft>
              <a:buNone/>
            </a:pPr>
            <a:r>
              <a:rPr lang="en" sz="3600">
                <a:latin typeface="Caveat"/>
                <a:ea typeface="Caveat"/>
                <a:cs typeface="Caveat"/>
                <a:sym typeface="Caveat"/>
              </a:rPr>
              <a:t>Conclusion</a:t>
            </a:r>
            <a:endParaRPr sz="3600">
              <a:latin typeface="Caveat"/>
              <a:ea typeface="Caveat"/>
              <a:cs typeface="Caveat"/>
              <a:sym typeface="Caveat"/>
            </a:endParaRPr>
          </a:p>
          <a:p>
            <a:pPr marL="0" lvl="0" indent="0" algn="l" rtl="0">
              <a:spcBef>
                <a:spcPts val="1500"/>
              </a:spcBef>
              <a:spcAft>
                <a:spcPts val="0"/>
              </a:spcAft>
              <a:buNone/>
            </a:pPr>
            <a:endParaRPr/>
          </a:p>
        </p:txBody>
      </p:sp>
      <p:sp>
        <p:nvSpPr>
          <p:cNvPr id="262" name="Google Shape;262;g113b3fc32fe_1_9"/>
          <p:cNvSpPr txBox="1">
            <a:spLocks noGrp="1"/>
          </p:cNvSpPr>
          <p:nvPr>
            <p:ph type="subTitle" idx="1"/>
          </p:nvPr>
        </p:nvSpPr>
        <p:spPr>
          <a:xfrm>
            <a:off x="1045350" y="1945400"/>
            <a:ext cx="7053300" cy="1433700"/>
          </a:xfrm>
          <a:prstGeom prst="rect">
            <a:avLst/>
          </a:prstGeom>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None/>
            </a:pPr>
            <a:r>
              <a:rPr lang="en" sz="6715" dirty="0"/>
              <a:t>While there’s no end-all, be-all healthcare dashboard template, there are common types of dashboards your facility can put into play to aid strategic decision-making. As long as your dashboards aid in comprehension and analysis of the big data flowing through your system, you’re headed in the right direction.</a:t>
            </a:r>
            <a:endParaRPr sz="6715"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7"/>
          <p:cNvSpPr txBox="1">
            <a:spLocks noGrp="1"/>
          </p:cNvSpPr>
          <p:nvPr>
            <p:ph type="title"/>
          </p:nvPr>
        </p:nvSpPr>
        <p:spPr>
          <a:xfrm>
            <a:off x="727650" y="59107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3640" dirty="0">
                <a:latin typeface="Caveat"/>
                <a:ea typeface="Caveat"/>
                <a:cs typeface="Caveat"/>
                <a:sym typeface="Caveat"/>
              </a:rPr>
              <a:t>References</a:t>
            </a:r>
            <a:endParaRPr sz="3640" dirty="0">
              <a:latin typeface="Caveat"/>
              <a:ea typeface="Caveat"/>
              <a:cs typeface="Caveat"/>
              <a:sym typeface="Caveat"/>
            </a:endParaRPr>
          </a:p>
        </p:txBody>
      </p:sp>
      <p:sp>
        <p:nvSpPr>
          <p:cNvPr id="268" name="Google Shape;268;p27"/>
          <p:cNvSpPr txBox="1">
            <a:spLocks noGrp="1"/>
          </p:cNvSpPr>
          <p:nvPr>
            <p:ph type="body" idx="1"/>
          </p:nvPr>
        </p:nvSpPr>
        <p:spPr>
          <a:xfrm>
            <a:off x="363800" y="1500200"/>
            <a:ext cx="7881040" cy="26256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https://www.udemy.com/course/the-complete-guide-to-angular-2/</a:t>
            </a:r>
            <a:endParaRPr sz="1457" dirty="0">
              <a:solidFill>
                <a:srgbClr val="00CCFF"/>
              </a:solidFill>
              <a:latin typeface="Arial"/>
              <a:ea typeface="Arial"/>
              <a:cs typeface="Arial"/>
              <a:sym typeface="Arial"/>
            </a:endParaRPr>
          </a:p>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https://medium.com/dsc-vit-bhopal/how-the-internet-works-http-concept-a5c08b4234b2</a:t>
            </a:r>
            <a:endParaRPr dirty="0">
              <a:solidFill>
                <a:srgbClr val="00CCFF"/>
              </a:solidFill>
            </a:endParaRPr>
          </a:p>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https://getbootstrap.com/docs/5.1/getting-</a:t>
            </a:r>
            <a:endParaRPr sz="1457" dirty="0">
              <a:solidFill>
                <a:srgbClr val="00CCFF"/>
              </a:solidFill>
              <a:latin typeface="Arial"/>
              <a:ea typeface="Arial"/>
              <a:cs typeface="Arial"/>
              <a:sym typeface="Arial"/>
            </a:endParaRPr>
          </a:p>
          <a:p>
            <a:pPr marL="0" lvl="0" indent="0" algn="l" rtl="0">
              <a:lnSpc>
                <a:spcPct val="115000"/>
              </a:lnSpc>
              <a:spcBef>
                <a:spcPts val="0"/>
              </a:spcBef>
              <a:spcAft>
                <a:spcPts val="0"/>
              </a:spcAft>
              <a:buSzPts val="1300"/>
              <a:buNone/>
            </a:pPr>
            <a:r>
              <a:rPr lang="en" sz="1500" dirty="0">
                <a:solidFill>
                  <a:srgbClr val="00CC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https://medium.com/dsc-vit-bhopal/how-the-internet-works-http-concept-a5c08b4234b2</a:t>
            </a:r>
            <a:endParaRPr sz="1500" dirty="0">
              <a:solidFill>
                <a:srgbClr val="00CCFF"/>
              </a:solidFill>
              <a:latin typeface="Arial"/>
              <a:ea typeface="Arial"/>
              <a:cs typeface="Arial"/>
              <a:sym typeface="Arial"/>
            </a:endParaRPr>
          </a:p>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latin typeface="Arial"/>
                <a:ea typeface="Arial"/>
                <a:cs typeface="Arial"/>
                <a:sym typeface="Arial"/>
              </a:rPr>
              <a:t>https://www.geeksforgeeks.org/web-development</a:t>
            </a:r>
            <a:endParaRPr sz="1457" dirty="0">
              <a:solidFill>
                <a:srgbClr val="00CCFF"/>
              </a:solidFill>
              <a:latin typeface="Arial"/>
              <a:ea typeface="Arial"/>
              <a:cs typeface="Arial"/>
              <a:sym typeface="Arial"/>
            </a:endParaRPr>
          </a:p>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https://rapidapi.com/hub</a:t>
            </a:r>
            <a:endParaRPr sz="1457" dirty="0">
              <a:solidFill>
                <a:srgbClr val="00CCFF"/>
              </a:solidFill>
              <a:latin typeface="Arial"/>
              <a:ea typeface="Arial"/>
              <a:cs typeface="Arial"/>
              <a:sym typeface="Arial"/>
            </a:endParaRPr>
          </a:p>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latin typeface="Arial"/>
                <a:ea typeface="Arial"/>
                <a:cs typeface="Arial"/>
                <a:sym typeface="Arial"/>
              </a:rPr>
              <a:t>https://www.boldbi.com/dashboard-examples/healthcare/patient-monitoring-dashboard</a:t>
            </a:r>
            <a:endParaRPr dirty="0">
              <a:solidFill>
                <a:srgbClr val="00CCFF"/>
              </a:solidFill>
            </a:endParaRPr>
          </a:p>
        </p:txBody>
      </p:sp>
      <p:pic>
        <p:nvPicPr>
          <p:cNvPr id="269" name="Google Shape;269;p27"/>
          <p:cNvPicPr preferRelativeResize="0"/>
          <p:nvPr/>
        </p:nvPicPr>
        <p:blipFill rotWithShape="1">
          <a:blip r:embed="rId7">
            <a:alphaModFix/>
          </a:blip>
          <a:srcRect/>
          <a:stretch/>
        </p:blipFill>
        <p:spPr>
          <a:xfrm>
            <a:off x="6454140" y="3587685"/>
            <a:ext cx="2743200" cy="1555815"/>
          </a:xfrm>
          <a:prstGeom prst="ellipse">
            <a:avLst/>
          </a:prstGeom>
          <a:ln>
            <a:noFill/>
          </a:ln>
          <a:effectLst>
            <a:glow rad="63500">
              <a:schemeClr val="accent2">
                <a:satMod val="175000"/>
                <a:alpha val="40000"/>
              </a:schemeClr>
            </a:glow>
            <a:softEdge rad="112500"/>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30"/>
          <p:cNvPicPr preferRelativeResize="0"/>
          <p:nvPr/>
        </p:nvPicPr>
        <p:blipFill rotWithShape="1">
          <a:blip r:embed="rId3">
            <a:alphaModFix/>
          </a:blip>
          <a:srcRect/>
          <a:stretch/>
        </p:blipFill>
        <p:spPr>
          <a:xfrm>
            <a:off x="1235175" y="-598950"/>
            <a:ext cx="6673626" cy="6667326"/>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 descr="Open Chromebook laptop computer"/>
          <p:cNvPicPr preferRelativeResize="0"/>
          <p:nvPr/>
        </p:nvPicPr>
        <p:blipFill rotWithShape="1">
          <a:blip r:embed="rId3">
            <a:alphaModFix/>
          </a:blip>
          <a:srcRect r="3343"/>
          <a:stretch/>
        </p:blipFill>
        <p:spPr>
          <a:xfrm>
            <a:off x="4481500" y="1174337"/>
            <a:ext cx="4537098" cy="2822399"/>
          </a:xfrm>
          <a:prstGeom prst="rect">
            <a:avLst/>
          </a:prstGeom>
          <a:noFill/>
          <a:ln>
            <a:noFill/>
          </a:ln>
        </p:spPr>
      </p:pic>
      <p:sp>
        <p:nvSpPr>
          <p:cNvPr id="112" name="Google Shape;112;p1"/>
          <p:cNvSpPr txBox="1">
            <a:spLocks noGrp="1"/>
          </p:cNvSpPr>
          <p:nvPr>
            <p:ph type="ctrTitle"/>
          </p:nvPr>
        </p:nvSpPr>
        <p:spPr>
          <a:xfrm>
            <a:off x="383500" y="1187247"/>
            <a:ext cx="4098000" cy="209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90"/>
              <a:buNone/>
            </a:pPr>
            <a:r>
              <a:rPr lang="en" sz="2500" dirty="0">
                <a:solidFill>
                  <a:srgbClr val="1C4587"/>
                </a:solidFill>
                <a:latin typeface="Caveat"/>
                <a:ea typeface="Caveat"/>
                <a:cs typeface="Caveat"/>
                <a:sym typeface="Caveat"/>
              </a:rPr>
              <a:t>PROJECT EXHIBITION           (DSN2099)</a:t>
            </a:r>
            <a:endParaRPr sz="2500" dirty="0">
              <a:solidFill>
                <a:srgbClr val="1C4587"/>
              </a:solidFill>
              <a:latin typeface="Caveat"/>
              <a:ea typeface="Caveat"/>
              <a:cs typeface="Caveat"/>
              <a:sym typeface="Caveat"/>
            </a:endParaRPr>
          </a:p>
          <a:p>
            <a:pPr marL="0" lvl="0" indent="0" algn="l" rtl="0">
              <a:lnSpc>
                <a:spcPct val="100000"/>
              </a:lnSpc>
              <a:spcBef>
                <a:spcPts val="0"/>
              </a:spcBef>
              <a:spcAft>
                <a:spcPts val="0"/>
              </a:spcAft>
              <a:buSzPts val="990"/>
              <a:buNone/>
            </a:pPr>
            <a:r>
              <a:rPr lang="en" sz="2500" dirty="0">
                <a:solidFill>
                  <a:srgbClr val="1C4587"/>
                </a:solidFill>
                <a:latin typeface="Caveat"/>
                <a:ea typeface="Caveat"/>
                <a:cs typeface="Caveat"/>
                <a:sym typeface="Caveat"/>
              </a:rPr>
              <a:t>       REVIEW I</a:t>
            </a:r>
            <a:endParaRPr sz="2500" dirty="0">
              <a:latin typeface="Caveat"/>
              <a:ea typeface="Caveat"/>
              <a:cs typeface="Caveat"/>
              <a:sym typeface="Caveat"/>
            </a:endParaRPr>
          </a:p>
        </p:txBody>
      </p:sp>
      <p:sp>
        <p:nvSpPr>
          <p:cNvPr id="113" name="Google Shape;113;p1"/>
          <p:cNvSpPr txBox="1">
            <a:spLocks noGrp="1"/>
          </p:cNvSpPr>
          <p:nvPr>
            <p:ph type="subTitle" idx="1"/>
          </p:nvPr>
        </p:nvSpPr>
        <p:spPr>
          <a:xfrm>
            <a:off x="4757825" y="3873900"/>
            <a:ext cx="4537200" cy="1381500"/>
          </a:xfrm>
          <a:prstGeom prst="rect">
            <a:avLst/>
          </a:prstGeom>
          <a:noFill/>
          <a:ln>
            <a:noFill/>
          </a:ln>
        </p:spPr>
        <p:txBody>
          <a:bodyPr spcFirstLastPara="1" wrap="square" lIns="91425" tIns="91425" rIns="91425" bIns="91425" anchor="t" anchorCtr="0">
            <a:normAutofit/>
          </a:bodyPr>
          <a:lstStyle/>
          <a:p>
            <a:pPr marL="0" lvl="0" indent="0" algn="l" rtl="0">
              <a:lnSpc>
                <a:spcPct val="70000"/>
              </a:lnSpc>
              <a:spcBef>
                <a:spcPts val="1000"/>
              </a:spcBef>
              <a:spcAft>
                <a:spcPts val="0"/>
              </a:spcAft>
              <a:buSzPts val="1600"/>
              <a:buNone/>
            </a:pPr>
            <a:endParaRPr sz="1050" dirty="0">
              <a:latin typeface="Arial"/>
              <a:ea typeface="Arial"/>
              <a:cs typeface="Arial"/>
              <a:sym typeface="Arial"/>
            </a:endParaRPr>
          </a:p>
          <a:p>
            <a:pPr marL="0" lvl="0" indent="0" algn="l" rtl="0">
              <a:lnSpc>
                <a:spcPct val="70000"/>
              </a:lnSpc>
              <a:spcBef>
                <a:spcPts val="1000"/>
              </a:spcBef>
              <a:spcAft>
                <a:spcPts val="0"/>
              </a:spcAft>
              <a:buSzPts val="1600"/>
              <a:buNone/>
            </a:pPr>
            <a:r>
              <a:rPr lang="en" sz="1050" b="1" dirty="0">
                <a:solidFill>
                  <a:srgbClr val="222222"/>
                </a:solidFill>
                <a:latin typeface="Raleway"/>
                <a:ea typeface="Raleway"/>
                <a:cs typeface="Raleway"/>
                <a:sym typeface="Raleway"/>
              </a:rPr>
              <a:t>          </a:t>
            </a:r>
            <a:r>
              <a:rPr lang="en" sz="1250" b="1" dirty="0">
                <a:solidFill>
                  <a:srgbClr val="222222"/>
                </a:solidFill>
                <a:latin typeface="Raleway"/>
                <a:ea typeface="Raleway"/>
                <a:cs typeface="Raleway"/>
                <a:sym typeface="Raleway"/>
              </a:rPr>
              <a:t>  </a:t>
            </a:r>
            <a:r>
              <a:rPr lang="en" sz="1400" b="1" dirty="0">
                <a:solidFill>
                  <a:srgbClr val="222222"/>
                </a:solidFill>
                <a:latin typeface="Raleway"/>
                <a:ea typeface="Raleway"/>
                <a:cs typeface="Raleway"/>
                <a:sym typeface="Raleway"/>
              </a:rPr>
              <a:t>Dr. Vikas Panthi    (Guide )   </a:t>
            </a:r>
            <a:endParaRPr sz="1400" b="1" u="sng" dirty="0">
              <a:solidFill>
                <a:srgbClr val="222222"/>
              </a:solidFill>
              <a:latin typeface="Raleway"/>
              <a:ea typeface="Raleway"/>
              <a:cs typeface="Raleway"/>
              <a:sym typeface="Raleway"/>
            </a:endParaRPr>
          </a:p>
          <a:p>
            <a:pPr marL="0" lvl="0" indent="0" algn="l" rtl="0">
              <a:lnSpc>
                <a:spcPct val="70000"/>
              </a:lnSpc>
              <a:spcBef>
                <a:spcPts val="1000"/>
              </a:spcBef>
              <a:spcAft>
                <a:spcPts val="0"/>
              </a:spcAft>
              <a:buSzPts val="1600"/>
              <a:buNone/>
            </a:pPr>
            <a:r>
              <a:rPr lang="en" sz="1250" b="1" dirty="0">
                <a:solidFill>
                  <a:srgbClr val="222222"/>
                </a:solidFill>
                <a:latin typeface="Raleway"/>
                <a:ea typeface="Raleway"/>
                <a:cs typeface="Raleway"/>
                <a:sym typeface="Raleway"/>
              </a:rPr>
              <a:t>          Dr. Anand Motwani </a:t>
            </a:r>
            <a:r>
              <a:rPr lang="en" sz="1400" b="1" dirty="0">
                <a:solidFill>
                  <a:schemeClr val="dk2"/>
                </a:solidFill>
                <a:latin typeface="Raleway"/>
                <a:ea typeface="Raleway"/>
                <a:cs typeface="Raleway"/>
                <a:sym typeface="Raleway"/>
              </a:rPr>
              <a:t> (Project Coordinator)</a:t>
            </a:r>
            <a:endParaRPr sz="1800" b="1" dirty="0">
              <a:solidFill>
                <a:schemeClr val="dk2"/>
              </a:solidFill>
              <a:latin typeface="Raleway"/>
              <a:ea typeface="Raleway"/>
              <a:cs typeface="Raleway"/>
              <a:sym typeface="Raleway"/>
            </a:endParaRPr>
          </a:p>
          <a:p>
            <a:pPr marL="0" lvl="0" indent="0" algn="l" rtl="0">
              <a:lnSpc>
                <a:spcPct val="100000"/>
              </a:lnSpc>
              <a:spcBef>
                <a:spcPts val="0"/>
              </a:spcBef>
              <a:spcAft>
                <a:spcPts val="0"/>
              </a:spcAft>
              <a:buSzPts val="1600"/>
              <a:buNone/>
            </a:pPr>
            <a:endParaRPr dirty="0">
              <a:solidFill>
                <a:schemeClr val="dk2"/>
              </a:solidFill>
            </a:endParaRPr>
          </a:p>
        </p:txBody>
      </p:sp>
      <p:pic>
        <p:nvPicPr>
          <p:cNvPr id="114" name="Google Shape;114;p1"/>
          <p:cNvPicPr preferRelativeResize="0"/>
          <p:nvPr/>
        </p:nvPicPr>
        <p:blipFill rotWithShape="1">
          <a:blip r:embed="rId4">
            <a:alphaModFix/>
          </a:blip>
          <a:srcRect/>
          <a:stretch/>
        </p:blipFill>
        <p:spPr>
          <a:xfrm>
            <a:off x="5083225" y="1399750"/>
            <a:ext cx="3440300" cy="1925150"/>
          </a:xfrm>
          <a:prstGeom prst="rect">
            <a:avLst/>
          </a:prstGeom>
          <a:noFill/>
          <a:ln>
            <a:noFill/>
          </a:ln>
        </p:spPr>
      </p:pic>
      <p:sp>
        <p:nvSpPr>
          <p:cNvPr id="115" name="Google Shape;115;p1"/>
          <p:cNvSpPr txBox="1"/>
          <p:nvPr/>
        </p:nvSpPr>
        <p:spPr>
          <a:xfrm>
            <a:off x="677638" y="2890079"/>
            <a:ext cx="3665700" cy="152961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700"/>
              <a:buFont typeface="Arial"/>
              <a:buNone/>
            </a:pPr>
            <a:r>
              <a:rPr lang="en" sz="3800" b="1" dirty="0">
                <a:solidFill>
                  <a:srgbClr val="1C4587"/>
                </a:solidFill>
                <a:latin typeface="Caveat"/>
                <a:ea typeface="Caveat"/>
                <a:cs typeface="Caveat"/>
                <a:sym typeface="Caveat"/>
              </a:rPr>
              <a:t>PATIENT</a:t>
            </a:r>
            <a:endParaRPr sz="3800" b="1" dirty="0">
              <a:solidFill>
                <a:srgbClr val="1C4587"/>
              </a:solidFill>
              <a:latin typeface="Caveat"/>
              <a:ea typeface="Caveat"/>
              <a:cs typeface="Caveat"/>
              <a:sym typeface="Caveat"/>
            </a:endParaRPr>
          </a:p>
          <a:p>
            <a:pPr marL="0" marR="0" lvl="0" indent="0" algn="l" rtl="0">
              <a:lnSpc>
                <a:spcPct val="115000"/>
              </a:lnSpc>
              <a:spcBef>
                <a:spcPts val="0"/>
              </a:spcBef>
              <a:spcAft>
                <a:spcPts val="0"/>
              </a:spcAft>
              <a:buClr>
                <a:srgbClr val="000000"/>
              </a:buClr>
              <a:buSzPts val="2700"/>
              <a:buFont typeface="Arial"/>
              <a:buNone/>
            </a:pPr>
            <a:r>
              <a:rPr lang="en" sz="3800" b="1" dirty="0">
                <a:solidFill>
                  <a:srgbClr val="1C4587"/>
                </a:solidFill>
                <a:latin typeface="Caveat"/>
                <a:ea typeface="Caveat"/>
                <a:cs typeface="Caveat"/>
                <a:sym typeface="Caveat"/>
              </a:rPr>
              <a:t>         DASHBORAD</a:t>
            </a:r>
            <a:r>
              <a:rPr lang="en" sz="3800" b="1" i="0" u="none" strike="noStrike" cap="none" dirty="0">
                <a:solidFill>
                  <a:srgbClr val="1C4587"/>
                </a:solidFill>
                <a:latin typeface="Caveat"/>
                <a:ea typeface="Caveat"/>
                <a:cs typeface="Caveat"/>
                <a:sym typeface="Caveat"/>
              </a:rPr>
              <a:t> </a:t>
            </a:r>
            <a:endParaRPr sz="3800" b="1" i="0" u="none" strike="noStrike" cap="none" dirty="0">
              <a:solidFill>
                <a:srgbClr val="1C4587"/>
              </a:solidFill>
              <a:latin typeface="Caveat"/>
              <a:ea typeface="Caveat"/>
              <a:cs typeface="Caveat"/>
              <a:sym typeface="Caveat"/>
            </a:endParaRPr>
          </a:p>
        </p:txBody>
      </p:sp>
      <p:sp>
        <p:nvSpPr>
          <p:cNvPr id="8" name="TextBox 7">
            <a:extLst>
              <a:ext uri="{FF2B5EF4-FFF2-40B4-BE49-F238E27FC236}">
                <a16:creationId xmlns:a16="http://schemas.microsoft.com/office/drawing/2014/main" id="{B680EA68-0FBC-4F50-B3B3-80929F4E6AC2}"/>
              </a:ext>
            </a:extLst>
          </p:cNvPr>
          <p:cNvSpPr txBox="1"/>
          <p:nvPr/>
        </p:nvSpPr>
        <p:spPr>
          <a:xfrm>
            <a:off x="7178040" y="86736"/>
            <a:ext cx="1727421" cy="464935"/>
          </a:xfrm>
          <a:prstGeom prst="rect">
            <a:avLst/>
          </a:prstGeom>
          <a:noFill/>
        </p:spPr>
        <p:txBody>
          <a:bodyPr wrap="square">
            <a:spAutoFit/>
          </a:bodyPr>
          <a:lstStyle/>
          <a:p>
            <a:pPr marL="0" marR="0" lvl="0" indent="0" algn="l" rtl="0">
              <a:lnSpc>
                <a:spcPct val="115000"/>
              </a:lnSpc>
              <a:spcBef>
                <a:spcPts val="0"/>
              </a:spcBef>
              <a:spcAft>
                <a:spcPts val="0"/>
              </a:spcAft>
              <a:buClr>
                <a:srgbClr val="000000"/>
              </a:buClr>
              <a:buSzPts val="2700"/>
              <a:buFont typeface="Arial"/>
              <a:buNone/>
            </a:pPr>
            <a:r>
              <a:rPr lang="en-US" sz="2200" b="1" dirty="0">
                <a:solidFill>
                  <a:srgbClr val="1C4587"/>
                </a:solidFill>
                <a:latin typeface="Caveat"/>
                <a:ea typeface="Caveat"/>
                <a:cs typeface="Caveat"/>
                <a:sym typeface="Caveat"/>
              </a:rPr>
              <a:t>TEAM NO.</a:t>
            </a:r>
            <a:r>
              <a:rPr lang="en-US" sz="2200" b="1" i="0" u="none" strike="noStrike" cap="none" dirty="0">
                <a:solidFill>
                  <a:srgbClr val="1C4587"/>
                </a:solidFill>
                <a:latin typeface="Caveat"/>
                <a:ea typeface="Caveat"/>
                <a:cs typeface="Caveat"/>
                <a:sym typeface="Caveat"/>
              </a:rPr>
              <a:t>1</a:t>
            </a:r>
            <a:r>
              <a:rPr lang="en-US" sz="2200" b="1" dirty="0">
                <a:solidFill>
                  <a:srgbClr val="1C4587"/>
                </a:solidFill>
                <a:latin typeface="Caveat"/>
                <a:ea typeface="Caveat"/>
                <a:cs typeface="Caveat"/>
                <a:sym typeface="Caveat"/>
              </a:rPr>
              <a:t>00</a:t>
            </a:r>
            <a:endParaRPr lang="en-US" sz="2200" b="1" i="0" u="none" strike="noStrike" cap="none" dirty="0">
              <a:solidFill>
                <a:srgbClr val="1C4587"/>
              </a:solidFill>
              <a:latin typeface="Caveat"/>
              <a:ea typeface="Caveat"/>
              <a:cs typeface="Caveat"/>
              <a:sym typeface="Cavea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animEffect transition="in" filter="wipe(down)">
                                      <p:cBhvr>
                                        <p:cTn id="7" dur="580">
                                          <p:stCondLst>
                                            <p:cond delay="0"/>
                                          </p:stCondLst>
                                        </p:cTn>
                                        <p:tgtEl>
                                          <p:spTgt spid="115">
                                            <p:txEl>
                                              <p:pRg st="0" end="0"/>
                                            </p:txEl>
                                          </p:spTgt>
                                        </p:tgtEl>
                                      </p:cBhvr>
                                    </p:animEffect>
                                    <p:anim calcmode="lin" valueType="num">
                                      <p:cBhvr>
                                        <p:cTn id="8" dur="1822" tmFilter="0,0; 0.14,0.36; 0.43,0.73; 0.71,0.91; 1.0,1.0">
                                          <p:stCondLst>
                                            <p:cond delay="0"/>
                                          </p:stCondLst>
                                        </p:cTn>
                                        <p:tgtEl>
                                          <p:spTgt spid="11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15">
                                            <p:txEl>
                                              <p:pRg st="0" end="0"/>
                                            </p:txEl>
                                          </p:spTgt>
                                        </p:tgtEl>
                                      </p:cBhvr>
                                      <p:to x="100000" y="60000"/>
                                    </p:animScale>
                                    <p:animScale>
                                      <p:cBhvr>
                                        <p:cTn id="14" dur="166" decel="50000">
                                          <p:stCondLst>
                                            <p:cond delay="676"/>
                                          </p:stCondLst>
                                        </p:cTn>
                                        <p:tgtEl>
                                          <p:spTgt spid="115">
                                            <p:txEl>
                                              <p:pRg st="0" end="0"/>
                                            </p:txEl>
                                          </p:spTgt>
                                        </p:tgtEl>
                                      </p:cBhvr>
                                      <p:to x="100000" y="100000"/>
                                    </p:animScale>
                                    <p:animScale>
                                      <p:cBhvr>
                                        <p:cTn id="15" dur="26">
                                          <p:stCondLst>
                                            <p:cond delay="1312"/>
                                          </p:stCondLst>
                                        </p:cTn>
                                        <p:tgtEl>
                                          <p:spTgt spid="115">
                                            <p:txEl>
                                              <p:pRg st="0" end="0"/>
                                            </p:txEl>
                                          </p:spTgt>
                                        </p:tgtEl>
                                      </p:cBhvr>
                                      <p:to x="100000" y="80000"/>
                                    </p:animScale>
                                    <p:animScale>
                                      <p:cBhvr>
                                        <p:cTn id="16" dur="166" decel="50000">
                                          <p:stCondLst>
                                            <p:cond delay="1338"/>
                                          </p:stCondLst>
                                        </p:cTn>
                                        <p:tgtEl>
                                          <p:spTgt spid="115">
                                            <p:txEl>
                                              <p:pRg st="0" end="0"/>
                                            </p:txEl>
                                          </p:spTgt>
                                        </p:tgtEl>
                                      </p:cBhvr>
                                      <p:to x="100000" y="100000"/>
                                    </p:animScale>
                                    <p:animScale>
                                      <p:cBhvr>
                                        <p:cTn id="17" dur="26">
                                          <p:stCondLst>
                                            <p:cond delay="1642"/>
                                          </p:stCondLst>
                                        </p:cTn>
                                        <p:tgtEl>
                                          <p:spTgt spid="115">
                                            <p:txEl>
                                              <p:pRg st="0" end="0"/>
                                            </p:txEl>
                                          </p:spTgt>
                                        </p:tgtEl>
                                      </p:cBhvr>
                                      <p:to x="100000" y="90000"/>
                                    </p:animScale>
                                    <p:animScale>
                                      <p:cBhvr>
                                        <p:cTn id="18" dur="166" decel="50000">
                                          <p:stCondLst>
                                            <p:cond delay="1668"/>
                                          </p:stCondLst>
                                        </p:cTn>
                                        <p:tgtEl>
                                          <p:spTgt spid="115">
                                            <p:txEl>
                                              <p:pRg st="0" end="0"/>
                                            </p:txEl>
                                          </p:spTgt>
                                        </p:tgtEl>
                                      </p:cBhvr>
                                      <p:to x="100000" y="100000"/>
                                    </p:animScale>
                                    <p:animScale>
                                      <p:cBhvr>
                                        <p:cTn id="19" dur="26">
                                          <p:stCondLst>
                                            <p:cond delay="1808"/>
                                          </p:stCondLst>
                                        </p:cTn>
                                        <p:tgtEl>
                                          <p:spTgt spid="115">
                                            <p:txEl>
                                              <p:pRg st="0" end="0"/>
                                            </p:txEl>
                                          </p:spTgt>
                                        </p:tgtEl>
                                      </p:cBhvr>
                                      <p:to x="100000" y="95000"/>
                                    </p:animScale>
                                    <p:animScale>
                                      <p:cBhvr>
                                        <p:cTn id="20" dur="166" decel="50000">
                                          <p:stCondLst>
                                            <p:cond delay="1834"/>
                                          </p:stCondLst>
                                        </p:cTn>
                                        <p:tgtEl>
                                          <p:spTgt spid="115">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15">
                                            <p:txEl>
                                              <p:pRg st="1" end="1"/>
                                            </p:txEl>
                                          </p:spTgt>
                                        </p:tgtEl>
                                        <p:attrNameLst>
                                          <p:attrName>style.visibility</p:attrName>
                                        </p:attrNameLst>
                                      </p:cBhvr>
                                      <p:to>
                                        <p:strVal val="visible"/>
                                      </p:to>
                                    </p:set>
                                    <p:animEffect transition="in" filter="wipe(down)">
                                      <p:cBhvr>
                                        <p:cTn id="23" dur="580">
                                          <p:stCondLst>
                                            <p:cond delay="0"/>
                                          </p:stCondLst>
                                        </p:cTn>
                                        <p:tgtEl>
                                          <p:spTgt spid="115">
                                            <p:txEl>
                                              <p:pRg st="1" end="1"/>
                                            </p:txEl>
                                          </p:spTgt>
                                        </p:tgtEl>
                                      </p:cBhvr>
                                    </p:animEffect>
                                    <p:anim calcmode="lin" valueType="num">
                                      <p:cBhvr>
                                        <p:cTn id="24" dur="1822" tmFilter="0,0; 0.14,0.36; 0.43,0.73; 0.71,0.91; 1.0,1.0">
                                          <p:stCondLst>
                                            <p:cond delay="0"/>
                                          </p:stCondLst>
                                        </p:cTn>
                                        <p:tgtEl>
                                          <p:spTgt spid="115">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15">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15">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15">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15">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115">
                                            <p:txEl>
                                              <p:pRg st="1" end="1"/>
                                            </p:txEl>
                                          </p:spTgt>
                                        </p:tgtEl>
                                      </p:cBhvr>
                                      <p:to x="100000" y="60000"/>
                                    </p:animScale>
                                    <p:animScale>
                                      <p:cBhvr>
                                        <p:cTn id="30" dur="166" decel="50000">
                                          <p:stCondLst>
                                            <p:cond delay="676"/>
                                          </p:stCondLst>
                                        </p:cTn>
                                        <p:tgtEl>
                                          <p:spTgt spid="115">
                                            <p:txEl>
                                              <p:pRg st="1" end="1"/>
                                            </p:txEl>
                                          </p:spTgt>
                                        </p:tgtEl>
                                      </p:cBhvr>
                                      <p:to x="100000" y="100000"/>
                                    </p:animScale>
                                    <p:animScale>
                                      <p:cBhvr>
                                        <p:cTn id="31" dur="26">
                                          <p:stCondLst>
                                            <p:cond delay="1312"/>
                                          </p:stCondLst>
                                        </p:cTn>
                                        <p:tgtEl>
                                          <p:spTgt spid="115">
                                            <p:txEl>
                                              <p:pRg st="1" end="1"/>
                                            </p:txEl>
                                          </p:spTgt>
                                        </p:tgtEl>
                                      </p:cBhvr>
                                      <p:to x="100000" y="80000"/>
                                    </p:animScale>
                                    <p:animScale>
                                      <p:cBhvr>
                                        <p:cTn id="32" dur="166" decel="50000">
                                          <p:stCondLst>
                                            <p:cond delay="1338"/>
                                          </p:stCondLst>
                                        </p:cTn>
                                        <p:tgtEl>
                                          <p:spTgt spid="115">
                                            <p:txEl>
                                              <p:pRg st="1" end="1"/>
                                            </p:txEl>
                                          </p:spTgt>
                                        </p:tgtEl>
                                      </p:cBhvr>
                                      <p:to x="100000" y="100000"/>
                                    </p:animScale>
                                    <p:animScale>
                                      <p:cBhvr>
                                        <p:cTn id="33" dur="26">
                                          <p:stCondLst>
                                            <p:cond delay="1642"/>
                                          </p:stCondLst>
                                        </p:cTn>
                                        <p:tgtEl>
                                          <p:spTgt spid="115">
                                            <p:txEl>
                                              <p:pRg st="1" end="1"/>
                                            </p:txEl>
                                          </p:spTgt>
                                        </p:tgtEl>
                                      </p:cBhvr>
                                      <p:to x="100000" y="90000"/>
                                    </p:animScale>
                                    <p:animScale>
                                      <p:cBhvr>
                                        <p:cTn id="34" dur="166" decel="50000">
                                          <p:stCondLst>
                                            <p:cond delay="1668"/>
                                          </p:stCondLst>
                                        </p:cTn>
                                        <p:tgtEl>
                                          <p:spTgt spid="115">
                                            <p:txEl>
                                              <p:pRg st="1" end="1"/>
                                            </p:txEl>
                                          </p:spTgt>
                                        </p:tgtEl>
                                      </p:cBhvr>
                                      <p:to x="100000" y="100000"/>
                                    </p:animScale>
                                    <p:animScale>
                                      <p:cBhvr>
                                        <p:cTn id="35" dur="26">
                                          <p:stCondLst>
                                            <p:cond delay="1808"/>
                                          </p:stCondLst>
                                        </p:cTn>
                                        <p:tgtEl>
                                          <p:spTgt spid="115">
                                            <p:txEl>
                                              <p:pRg st="1" end="1"/>
                                            </p:txEl>
                                          </p:spTgt>
                                        </p:tgtEl>
                                      </p:cBhvr>
                                      <p:to x="100000" y="95000"/>
                                    </p:animScale>
                                    <p:animScale>
                                      <p:cBhvr>
                                        <p:cTn id="36" dur="166" decel="50000">
                                          <p:stCondLst>
                                            <p:cond delay="1834"/>
                                          </p:stCondLst>
                                        </p:cTn>
                                        <p:tgtEl>
                                          <p:spTgt spid="115">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113b3fc32fe_6_0"/>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21" name="Google Shape;121;g113b3fc32fe_6_0"/>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122" name="Google Shape;122;g113b3fc32fe_6_0"/>
          <p:cNvPicPr preferRelativeResize="0"/>
          <p:nvPr/>
        </p:nvPicPr>
        <p:blipFill>
          <a:blip r:embed="rId3">
            <a:alphaModFix/>
          </a:blip>
          <a:stretch>
            <a:fillRect/>
          </a:stretch>
        </p:blipFill>
        <p:spPr>
          <a:xfrm>
            <a:off x="0" y="0"/>
            <a:ext cx="9122864" cy="5143500"/>
          </a:xfrm>
          <a:prstGeom prst="rect">
            <a:avLst/>
          </a:prstGeom>
          <a:noFill/>
          <a:ln>
            <a:noFill/>
          </a:ln>
        </p:spPr>
      </p:pic>
      <p:pic>
        <p:nvPicPr>
          <p:cNvPr id="123" name="Google Shape;123;g113b3fc32fe_6_0"/>
          <p:cNvPicPr preferRelativeResize="0"/>
          <p:nvPr/>
        </p:nvPicPr>
        <p:blipFill rotWithShape="1">
          <a:blip r:embed="rId4">
            <a:alphaModFix/>
          </a:blip>
          <a:srcRect/>
          <a:stretch/>
        </p:blipFill>
        <p:spPr>
          <a:xfrm>
            <a:off x="5964650" y="496525"/>
            <a:ext cx="3179350" cy="10679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heel(1)">
                                      <p:cBhvr>
                                        <p:cTn id="7" dur="2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127"/>
        <p:cNvGrpSpPr/>
        <p:nvPr/>
      </p:nvGrpSpPr>
      <p:grpSpPr>
        <a:xfrm>
          <a:off x="0" y="0"/>
          <a:ext cx="0" cy="0"/>
          <a:chOff x="0" y="0"/>
          <a:chExt cx="0" cy="0"/>
        </a:xfrm>
      </p:grpSpPr>
      <p:pic>
        <p:nvPicPr>
          <p:cNvPr id="128" name="Google Shape;128;g112b1badd35_3_5"/>
          <p:cNvPicPr preferRelativeResize="0"/>
          <p:nvPr/>
        </p:nvPicPr>
        <p:blipFill>
          <a:blip r:embed="rId3">
            <a:alphaModFix/>
          </a:blip>
          <a:stretch>
            <a:fillRect/>
          </a:stretch>
        </p:blipFill>
        <p:spPr>
          <a:xfrm>
            <a:off x="328325" y="2063550"/>
            <a:ext cx="8487375" cy="1016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anim calcmode="lin" valueType="num">
                                      <p:cBhvr>
                                        <p:cTn id="8" dur="1000" fill="hold"/>
                                        <p:tgtEl>
                                          <p:spTgt spid="128"/>
                                        </p:tgtEl>
                                        <p:attrNameLst>
                                          <p:attrName>ppt_x</p:attrName>
                                        </p:attrNameLst>
                                      </p:cBhvr>
                                      <p:tavLst>
                                        <p:tav tm="0">
                                          <p:val>
                                            <p:strVal val="#ppt_x"/>
                                          </p:val>
                                        </p:tav>
                                        <p:tav tm="100000">
                                          <p:val>
                                            <p:strVal val="#ppt_x"/>
                                          </p:val>
                                        </p:tav>
                                      </p:tavLst>
                                    </p:anim>
                                    <p:anim calcmode="lin" valueType="num">
                                      <p:cBhvr>
                                        <p:cTn id="9"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
          <p:cNvSpPr txBox="1">
            <a:spLocks noGrp="1"/>
          </p:cNvSpPr>
          <p:nvPr>
            <p:ph type="title"/>
          </p:nvPr>
        </p:nvSpPr>
        <p:spPr>
          <a:xfrm>
            <a:off x="487500" y="269875"/>
            <a:ext cx="5554200" cy="42249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1449"/>
              <a:buNone/>
            </a:pPr>
            <a:r>
              <a:rPr lang="en" dirty="0">
                <a:solidFill>
                  <a:srgbClr val="4C1130"/>
                </a:solidFill>
              </a:rPr>
              <a:t>                 </a:t>
            </a:r>
            <a:r>
              <a:rPr lang="en" sz="4911" dirty="0">
                <a:latin typeface="Caveat"/>
                <a:ea typeface="Caveat"/>
                <a:cs typeface="Caveat"/>
                <a:sym typeface="Caveat"/>
              </a:rPr>
              <a:t> </a:t>
            </a:r>
            <a:endParaRPr sz="4911" dirty="0">
              <a:latin typeface="Caveat"/>
              <a:ea typeface="Caveat"/>
              <a:cs typeface="Caveat"/>
              <a:sym typeface="Caveat"/>
            </a:endParaRPr>
          </a:p>
          <a:p>
            <a:pPr marL="0" lvl="0" indent="0" algn="l" rtl="0">
              <a:lnSpc>
                <a:spcPct val="100000"/>
              </a:lnSpc>
              <a:spcBef>
                <a:spcPts val="0"/>
              </a:spcBef>
              <a:spcAft>
                <a:spcPts val="0"/>
              </a:spcAft>
              <a:buSzPct val="81447"/>
              <a:buNone/>
            </a:pPr>
            <a:r>
              <a:rPr lang="en" sz="4911" dirty="0"/>
              <a:t> </a:t>
            </a:r>
            <a:endParaRPr sz="5133" b="0" dirty="0"/>
          </a:p>
          <a:p>
            <a:pPr marL="0" lvl="0" indent="0" algn="l" rtl="0">
              <a:lnSpc>
                <a:spcPct val="115000"/>
              </a:lnSpc>
              <a:spcBef>
                <a:spcPts val="0"/>
              </a:spcBef>
              <a:spcAft>
                <a:spcPts val="0"/>
              </a:spcAft>
              <a:buNone/>
            </a:pPr>
            <a:r>
              <a:rPr lang="en" sz="1422" b="0" dirty="0">
                <a:latin typeface="Arial"/>
                <a:ea typeface="Arial"/>
                <a:cs typeface="Arial"/>
                <a:sym typeface="Arial"/>
              </a:rPr>
              <a:t>The Patient Dashboard is the first screen that displays when you access a patient’s record and is a great tool for creating a single location for displaying data you view on a regular basis.</a:t>
            </a:r>
            <a:endParaRPr sz="1422" b="0" dirty="0">
              <a:latin typeface="Arial"/>
              <a:ea typeface="Arial"/>
              <a:cs typeface="Arial"/>
              <a:sym typeface="Arial"/>
            </a:endParaRPr>
          </a:p>
          <a:p>
            <a:pPr marL="0" lvl="0" indent="0" algn="l" rtl="0">
              <a:lnSpc>
                <a:spcPct val="115000"/>
              </a:lnSpc>
              <a:spcBef>
                <a:spcPts val="800"/>
              </a:spcBef>
              <a:spcAft>
                <a:spcPts val="0"/>
              </a:spcAft>
              <a:buNone/>
            </a:pPr>
            <a:r>
              <a:rPr lang="en" sz="1422" b="0" dirty="0">
                <a:latin typeface="Arial"/>
                <a:ea typeface="Arial"/>
                <a:cs typeface="Arial"/>
                <a:sym typeface="Arial"/>
              </a:rPr>
              <a:t>If you are a first-time ClinicalConnect user, the Dashboard will be empty. You will need to populate the dashboard with clinical modules according to your clinical needs. Drag and drop the module icons found in the Patient Dashboard Header to add modules to your dashboard. The Patient Dashboard can also be accessed at any time by clicking the Dashboard: Patient option from the Clinical Modules menu.</a:t>
            </a:r>
            <a:endParaRPr sz="1422" b="0" dirty="0">
              <a:latin typeface="Arial"/>
              <a:ea typeface="Arial"/>
              <a:cs typeface="Arial"/>
              <a:sym typeface="Arial"/>
            </a:endParaRPr>
          </a:p>
          <a:p>
            <a:pPr marL="0" lvl="0" indent="0" algn="l" rtl="0">
              <a:spcBef>
                <a:spcPts val="800"/>
              </a:spcBef>
              <a:spcAft>
                <a:spcPts val="0"/>
              </a:spcAft>
              <a:buNone/>
            </a:pPr>
            <a:endParaRPr sz="1200" b="0" dirty="0">
              <a:latin typeface="Arial"/>
              <a:ea typeface="Arial"/>
              <a:cs typeface="Arial"/>
              <a:sym typeface="Arial"/>
            </a:endParaRPr>
          </a:p>
          <a:p>
            <a:pPr marL="0" lvl="0" indent="0" algn="l" rtl="0">
              <a:spcBef>
                <a:spcPts val="0"/>
              </a:spcBef>
              <a:spcAft>
                <a:spcPts val="0"/>
              </a:spcAft>
              <a:buNone/>
            </a:pPr>
            <a:endParaRPr sz="1200" b="0" dirty="0">
              <a:solidFill>
                <a:srgbClr val="C9D1D9"/>
              </a:solidFill>
              <a:highlight>
                <a:srgbClr val="0D1117"/>
              </a:highlight>
              <a:latin typeface="Arial"/>
              <a:ea typeface="Arial"/>
              <a:cs typeface="Arial"/>
              <a:sym typeface="Arial"/>
            </a:endParaRPr>
          </a:p>
          <a:p>
            <a:pPr marL="0" lvl="0" indent="0" algn="l" rtl="0">
              <a:lnSpc>
                <a:spcPct val="107000"/>
              </a:lnSpc>
              <a:spcBef>
                <a:spcPts val="0"/>
              </a:spcBef>
              <a:spcAft>
                <a:spcPts val="0"/>
              </a:spcAft>
              <a:buSzPct val="166666"/>
              <a:buNone/>
            </a:pPr>
            <a:endParaRPr sz="2400" dirty="0">
              <a:solidFill>
                <a:srgbClr val="4C1130"/>
              </a:solidFill>
            </a:endParaRPr>
          </a:p>
        </p:txBody>
      </p:sp>
      <p:sp>
        <p:nvSpPr>
          <p:cNvPr id="134" name="Google Shape;134;p3"/>
          <p:cNvSpPr txBox="1"/>
          <p:nvPr/>
        </p:nvSpPr>
        <p:spPr>
          <a:xfrm>
            <a:off x="183915" y="354147"/>
            <a:ext cx="45720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800" b="1" dirty="0">
                <a:solidFill>
                  <a:srgbClr val="4C1130"/>
                </a:solidFill>
                <a:latin typeface="Raleway"/>
                <a:ea typeface="Raleway"/>
                <a:cs typeface="Raleway"/>
                <a:sym typeface="Raleway"/>
              </a:rPr>
              <a:t>   </a:t>
            </a:r>
            <a:r>
              <a:rPr lang="en" sz="3800" b="1" dirty="0">
                <a:solidFill>
                  <a:schemeClr val="lt1"/>
                </a:solidFill>
                <a:latin typeface="Raleway"/>
                <a:ea typeface="Raleway"/>
                <a:cs typeface="Raleway"/>
                <a:sym typeface="Raleway"/>
              </a:rPr>
              <a:t> </a:t>
            </a:r>
            <a:r>
              <a:rPr lang="en" sz="4200" b="1" dirty="0">
                <a:solidFill>
                  <a:schemeClr val="lt1"/>
                </a:solidFill>
                <a:latin typeface="Caveat"/>
                <a:ea typeface="Caveat"/>
                <a:cs typeface="Caveat"/>
                <a:sym typeface="Caveat"/>
              </a:rPr>
              <a:t>INTRODUCTION</a:t>
            </a:r>
            <a:endParaRPr sz="4200" dirty="0"/>
          </a:p>
        </p:txBody>
      </p:sp>
      <p:pic>
        <p:nvPicPr>
          <p:cNvPr id="135" name="Google Shape;135;p3"/>
          <p:cNvPicPr preferRelativeResize="0"/>
          <p:nvPr/>
        </p:nvPicPr>
        <p:blipFill>
          <a:blip r:embed="rId3">
            <a:alphaModFix/>
          </a:blip>
          <a:stretch>
            <a:fillRect/>
          </a:stretch>
        </p:blipFill>
        <p:spPr>
          <a:xfrm>
            <a:off x="5825100" y="853450"/>
            <a:ext cx="3001550" cy="4075101"/>
          </a:xfrm>
          <a:prstGeom prst="rect">
            <a:avLst/>
          </a:prstGeom>
          <a:noFill/>
          <a:ln>
            <a:noFill/>
          </a:ln>
          <a:effectLst>
            <a:glow rad="228600">
              <a:schemeClr val="accent2">
                <a:satMod val="175000"/>
                <a:alpha val="40000"/>
              </a:schemeClr>
            </a:glow>
          </a:effectLst>
        </p:spPr>
      </p:pic>
      <p:sp>
        <p:nvSpPr>
          <p:cNvPr id="136" name="Google Shape;136;p3"/>
          <p:cNvSpPr txBox="1"/>
          <p:nvPr/>
        </p:nvSpPr>
        <p:spPr>
          <a:xfrm>
            <a:off x="7569400" y="4494775"/>
            <a:ext cx="1489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latin typeface="Lato"/>
                <a:ea typeface="Lato"/>
                <a:cs typeface="Lato"/>
                <a:sym typeface="Lato"/>
              </a:rPr>
              <a:t>CONT…</a:t>
            </a:r>
            <a:endParaRPr sz="2800">
              <a:latin typeface="Lato"/>
              <a:ea typeface="Lato"/>
              <a:cs typeface="Lato"/>
              <a:sym typeface="Lato"/>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12b1badd35_1_192"/>
          <p:cNvSpPr txBox="1">
            <a:spLocks noGrp="1"/>
          </p:cNvSpPr>
          <p:nvPr>
            <p:ph type="title"/>
          </p:nvPr>
        </p:nvSpPr>
        <p:spPr>
          <a:xfrm>
            <a:off x="542475" y="279925"/>
            <a:ext cx="4317900" cy="3911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81449"/>
              <a:buNone/>
            </a:pPr>
            <a:r>
              <a:rPr lang="en" dirty="0">
                <a:solidFill>
                  <a:srgbClr val="4C1130"/>
                </a:solidFill>
              </a:rPr>
              <a:t>                 </a:t>
            </a:r>
            <a:r>
              <a:rPr lang="en" sz="4911" dirty="0">
                <a:latin typeface="Caveat"/>
                <a:ea typeface="Caveat"/>
                <a:cs typeface="Caveat"/>
                <a:sym typeface="Caveat"/>
              </a:rPr>
              <a:t> </a:t>
            </a:r>
            <a:endParaRPr sz="4911" dirty="0">
              <a:latin typeface="Caveat"/>
              <a:ea typeface="Caveat"/>
              <a:cs typeface="Caveat"/>
              <a:sym typeface="Caveat"/>
            </a:endParaRPr>
          </a:p>
          <a:p>
            <a:pPr marL="0" lvl="0" indent="0" algn="l" rtl="0">
              <a:lnSpc>
                <a:spcPct val="100000"/>
              </a:lnSpc>
              <a:spcBef>
                <a:spcPts val="0"/>
              </a:spcBef>
              <a:spcAft>
                <a:spcPts val="0"/>
              </a:spcAft>
              <a:buSzPct val="83333"/>
              <a:buNone/>
            </a:pPr>
            <a:r>
              <a:rPr lang="en" sz="4800" dirty="0"/>
              <a:t> </a:t>
            </a:r>
            <a:endParaRPr sz="5022" b="0" dirty="0"/>
          </a:p>
          <a:p>
            <a:pPr marL="0" lvl="0" indent="0" algn="l" rtl="0">
              <a:lnSpc>
                <a:spcPct val="115000"/>
              </a:lnSpc>
              <a:spcBef>
                <a:spcPts val="0"/>
              </a:spcBef>
              <a:spcAft>
                <a:spcPts val="0"/>
              </a:spcAft>
              <a:buNone/>
            </a:pPr>
            <a:endParaRPr sz="1200" b="0" dirty="0">
              <a:latin typeface="Arial"/>
              <a:ea typeface="Arial"/>
              <a:cs typeface="Arial"/>
              <a:sym typeface="Arial"/>
            </a:endParaRPr>
          </a:p>
          <a:p>
            <a:pPr marL="0" lvl="0" indent="0" algn="l" rtl="0">
              <a:spcBef>
                <a:spcPts val="800"/>
              </a:spcBef>
              <a:spcAft>
                <a:spcPts val="0"/>
              </a:spcAft>
              <a:buNone/>
            </a:pPr>
            <a:r>
              <a:rPr lang="en" sz="1311" b="0" dirty="0">
                <a:latin typeface="Arial"/>
                <a:ea typeface="Arial"/>
                <a:cs typeface="Arial"/>
                <a:sym typeface="Arial"/>
              </a:rPr>
              <a:t>An interactive dashboard using Python(Streamlit, numpy , pandas) to easily collect and show all the details of a patient  saved across various datasets in one place. This can help the patients and their caretakers to easily access  the data regarding patient ad take better care of them.</a:t>
            </a:r>
            <a:endParaRPr sz="1311" b="0" dirty="0">
              <a:latin typeface="Arial"/>
              <a:ea typeface="Arial"/>
              <a:cs typeface="Arial"/>
              <a:sym typeface="Arial"/>
            </a:endParaRPr>
          </a:p>
          <a:p>
            <a:pPr marL="0" lvl="0" indent="0" algn="l" rtl="0">
              <a:spcBef>
                <a:spcPts val="0"/>
              </a:spcBef>
              <a:spcAft>
                <a:spcPts val="0"/>
              </a:spcAft>
              <a:buNone/>
            </a:pPr>
            <a:endParaRPr sz="1200" b="0" dirty="0">
              <a:latin typeface="Arial"/>
              <a:ea typeface="Arial"/>
              <a:cs typeface="Arial"/>
              <a:sym typeface="Arial"/>
            </a:endParaRPr>
          </a:p>
          <a:p>
            <a:pPr marL="0" lvl="0" indent="0" algn="l" rtl="0">
              <a:spcBef>
                <a:spcPts val="0"/>
              </a:spcBef>
              <a:spcAft>
                <a:spcPts val="0"/>
              </a:spcAft>
              <a:buNone/>
            </a:pPr>
            <a:endParaRPr sz="1200" b="0" dirty="0">
              <a:latin typeface="Arial"/>
              <a:ea typeface="Arial"/>
              <a:cs typeface="Arial"/>
              <a:sym typeface="Arial"/>
            </a:endParaRPr>
          </a:p>
          <a:p>
            <a:pPr marL="0" lvl="0" indent="0" algn="l" rtl="0">
              <a:spcBef>
                <a:spcPts val="0"/>
              </a:spcBef>
              <a:spcAft>
                <a:spcPts val="0"/>
              </a:spcAft>
              <a:buNone/>
            </a:pPr>
            <a:endParaRPr sz="1200" b="0" dirty="0">
              <a:latin typeface="Arial"/>
              <a:ea typeface="Arial"/>
              <a:cs typeface="Arial"/>
              <a:sym typeface="Arial"/>
            </a:endParaRPr>
          </a:p>
          <a:p>
            <a:pPr marL="0" lvl="0" indent="0" algn="l" rtl="0">
              <a:spcBef>
                <a:spcPts val="0"/>
              </a:spcBef>
              <a:spcAft>
                <a:spcPts val="0"/>
              </a:spcAft>
              <a:buNone/>
            </a:pPr>
            <a:endParaRPr sz="1200" b="0" dirty="0">
              <a:latin typeface="Arial"/>
              <a:ea typeface="Arial"/>
              <a:cs typeface="Arial"/>
              <a:sym typeface="Arial"/>
            </a:endParaRPr>
          </a:p>
          <a:p>
            <a:pPr marL="0" lvl="0" indent="0" algn="l" rtl="0">
              <a:spcBef>
                <a:spcPts val="0"/>
              </a:spcBef>
              <a:spcAft>
                <a:spcPts val="0"/>
              </a:spcAft>
              <a:buNone/>
            </a:pPr>
            <a:endParaRPr sz="1200" b="0" dirty="0">
              <a:solidFill>
                <a:srgbClr val="C9D1D9"/>
              </a:solidFill>
              <a:highlight>
                <a:srgbClr val="0D1117"/>
              </a:highlight>
              <a:latin typeface="Arial"/>
              <a:ea typeface="Arial"/>
              <a:cs typeface="Arial"/>
              <a:sym typeface="Arial"/>
            </a:endParaRPr>
          </a:p>
          <a:p>
            <a:pPr marL="0" lvl="0" indent="0" algn="l" rtl="0">
              <a:lnSpc>
                <a:spcPct val="107000"/>
              </a:lnSpc>
              <a:spcBef>
                <a:spcPts val="0"/>
              </a:spcBef>
              <a:spcAft>
                <a:spcPts val="0"/>
              </a:spcAft>
              <a:buSzPct val="166666"/>
              <a:buNone/>
            </a:pPr>
            <a:endParaRPr sz="2400" dirty="0">
              <a:solidFill>
                <a:srgbClr val="4C1130"/>
              </a:solidFill>
            </a:endParaRPr>
          </a:p>
        </p:txBody>
      </p:sp>
      <p:pic>
        <p:nvPicPr>
          <p:cNvPr id="142" name="Google Shape;142;g112b1badd35_1_192"/>
          <p:cNvPicPr preferRelativeResize="0"/>
          <p:nvPr/>
        </p:nvPicPr>
        <p:blipFill rotWithShape="1">
          <a:blip r:embed="rId3">
            <a:alphaModFix/>
          </a:blip>
          <a:srcRect l="12111"/>
          <a:stretch/>
        </p:blipFill>
        <p:spPr>
          <a:xfrm>
            <a:off x="5264236" y="1656860"/>
            <a:ext cx="3540224" cy="2265875"/>
          </a:xfrm>
          <a:prstGeom prst="rect">
            <a:avLst/>
          </a:prstGeom>
          <a:ln>
            <a:noFill/>
          </a:ln>
          <a:effectLst>
            <a:glow rad="228600">
              <a:schemeClr val="accent2">
                <a:satMod val="175000"/>
                <a:alpha val="40000"/>
              </a:schemeClr>
            </a:glow>
            <a:softEdge rad="112500"/>
          </a:effectLst>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4"/>
          <p:cNvSpPr txBox="1">
            <a:spLocks noGrp="1"/>
          </p:cNvSpPr>
          <p:nvPr>
            <p:ph type="title"/>
          </p:nvPr>
        </p:nvSpPr>
        <p:spPr>
          <a:xfrm>
            <a:off x="586125" y="471375"/>
            <a:ext cx="3300900" cy="16872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 sz="3600">
                <a:latin typeface="Caveat"/>
                <a:ea typeface="Caveat"/>
                <a:cs typeface="Caveat"/>
                <a:sym typeface="Caveat"/>
              </a:rPr>
              <a:t>OBJECTIVE</a:t>
            </a:r>
            <a:endParaRPr sz="3600">
              <a:latin typeface="Caveat"/>
              <a:ea typeface="Caveat"/>
              <a:cs typeface="Caveat"/>
              <a:sym typeface="Caveat"/>
            </a:endParaRPr>
          </a:p>
        </p:txBody>
      </p:sp>
      <p:sp>
        <p:nvSpPr>
          <p:cNvPr id="148" name="Google Shape;148;p4"/>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600"/>
              <a:buNone/>
            </a:pPr>
            <a:endParaRPr/>
          </a:p>
        </p:txBody>
      </p:sp>
      <p:sp>
        <p:nvSpPr>
          <p:cNvPr id="149" name="Google Shape;149;p4"/>
          <p:cNvSpPr txBox="1">
            <a:spLocks noGrp="1"/>
          </p:cNvSpPr>
          <p:nvPr>
            <p:ph type="body" idx="2"/>
          </p:nvPr>
        </p:nvSpPr>
        <p:spPr>
          <a:xfrm>
            <a:off x="4982775" y="168825"/>
            <a:ext cx="3819900" cy="392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dirty="0">
                <a:solidFill>
                  <a:schemeClr val="dk2"/>
                </a:solidFill>
                <a:latin typeface="Didact Gothic"/>
                <a:ea typeface="Didact Gothic"/>
                <a:cs typeface="Didact Gothic"/>
                <a:sym typeface="Didact Gothic"/>
              </a:rPr>
              <a:t>The objective for the project is that many people in the world cannot easily access medical facilities majorly due to large distance from the hospitals.</a:t>
            </a:r>
            <a:endParaRPr sz="1400" dirty="0">
              <a:solidFill>
                <a:schemeClr val="dk2"/>
              </a:solidFill>
              <a:latin typeface="Didact Gothic"/>
              <a:ea typeface="Didact Gothic"/>
              <a:cs typeface="Didact Gothic"/>
              <a:sym typeface="Didact Gothic"/>
            </a:endParaRPr>
          </a:p>
          <a:p>
            <a:pPr marL="0" lvl="0" indent="0" algn="l" rtl="0">
              <a:lnSpc>
                <a:spcPct val="100000"/>
              </a:lnSpc>
              <a:spcBef>
                <a:spcPts val="0"/>
              </a:spcBef>
              <a:spcAft>
                <a:spcPts val="0"/>
              </a:spcAft>
              <a:buNone/>
            </a:pPr>
            <a:r>
              <a:rPr lang="en" sz="1400" dirty="0">
                <a:solidFill>
                  <a:schemeClr val="dk2"/>
                </a:solidFill>
                <a:latin typeface="Didact Gothic"/>
                <a:ea typeface="Didact Gothic"/>
                <a:cs typeface="Didact Gothic"/>
                <a:sym typeface="Didact Gothic"/>
              </a:rPr>
              <a:t>This acts as a hinderance in their improvement and regular visiting of nurse is not a feasible solution.To resolve this issue we can use IoT enabled monitoring implants which can log the patient vital changes in the remote database server of the hospital.</a:t>
            </a:r>
            <a:endParaRPr sz="1400" dirty="0">
              <a:solidFill>
                <a:schemeClr val="dk2"/>
              </a:solidFill>
              <a:latin typeface="Didact Gothic"/>
              <a:ea typeface="Didact Gothic"/>
              <a:cs typeface="Didact Gothic"/>
              <a:sym typeface="Didact Gothic"/>
            </a:endParaRPr>
          </a:p>
          <a:p>
            <a:pPr marL="0" lvl="0" indent="0" algn="l" rtl="0">
              <a:lnSpc>
                <a:spcPct val="95000"/>
              </a:lnSpc>
              <a:spcBef>
                <a:spcPts val="0"/>
              </a:spcBef>
              <a:spcAft>
                <a:spcPts val="1200"/>
              </a:spcAft>
              <a:buSzPts val="770"/>
              <a:buNone/>
            </a:pPr>
            <a:endParaRPr sz="910" dirty="0"/>
          </a:p>
        </p:txBody>
      </p:sp>
      <p:pic>
        <p:nvPicPr>
          <p:cNvPr id="150" name="Google Shape;150;p4"/>
          <p:cNvPicPr preferRelativeResize="0"/>
          <p:nvPr/>
        </p:nvPicPr>
        <p:blipFill rotWithShape="1">
          <a:blip r:embed="rId3">
            <a:alphaModFix/>
          </a:blip>
          <a:srcRect/>
          <a:stretch/>
        </p:blipFill>
        <p:spPr>
          <a:xfrm>
            <a:off x="508222" y="1642100"/>
            <a:ext cx="3456704" cy="3025500"/>
          </a:xfrm>
          <a:prstGeom prst="roundRect">
            <a:avLst>
              <a:gd name="adj" fmla="val 8594"/>
            </a:avLst>
          </a:prstGeom>
          <a:solidFill>
            <a:srgbClr val="FFFFFF">
              <a:shade val="85000"/>
            </a:srgbClr>
          </a:solidFill>
          <a:ln>
            <a:noFill/>
          </a:ln>
          <a:effectLst>
            <a:glow rad="228600">
              <a:schemeClr val="accent2">
                <a:satMod val="175000"/>
                <a:alpha val="40000"/>
              </a:schemeClr>
            </a:glow>
            <a:reflection blurRad="12700" stA="38000" endPos="28000" dist="5000" dir="5400000" sy="-100000" algn="bl" rotWithShape="0"/>
          </a:effectLst>
        </p:spPr>
      </p:pic>
      <p:grpSp>
        <p:nvGrpSpPr>
          <p:cNvPr id="151" name="Google Shape;151;p4"/>
          <p:cNvGrpSpPr/>
          <p:nvPr/>
        </p:nvGrpSpPr>
        <p:grpSpPr>
          <a:xfrm>
            <a:off x="4731550" y="2571750"/>
            <a:ext cx="4322349" cy="2336513"/>
            <a:chOff x="233350" y="949250"/>
            <a:chExt cx="7137300" cy="3802300"/>
          </a:xfrm>
          <a:effectLst>
            <a:glow rad="63500">
              <a:schemeClr val="accent2">
                <a:satMod val="175000"/>
                <a:alpha val="40000"/>
              </a:schemeClr>
            </a:glow>
          </a:effectLst>
        </p:grpSpPr>
        <p:sp>
          <p:nvSpPr>
            <p:cNvPr id="152" name="Google Shape;152;p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9D1D9"/>
        </a:solidFill>
        <a:effectLst/>
      </p:bgPr>
    </p:bg>
    <p:spTree>
      <p:nvGrpSpPr>
        <p:cNvPr id="1" name="Shape 206"/>
        <p:cNvGrpSpPr/>
        <p:nvPr/>
      </p:nvGrpSpPr>
      <p:grpSpPr>
        <a:xfrm>
          <a:off x="0" y="0"/>
          <a:ext cx="0" cy="0"/>
          <a:chOff x="0" y="0"/>
          <a:chExt cx="0" cy="0"/>
        </a:xfrm>
      </p:grpSpPr>
      <p:sp>
        <p:nvSpPr>
          <p:cNvPr id="207" name="Google Shape;207;g112b1badd35_1_255"/>
          <p:cNvSpPr txBox="1">
            <a:spLocks noGrp="1"/>
          </p:cNvSpPr>
          <p:nvPr>
            <p:ph type="title"/>
          </p:nvPr>
        </p:nvSpPr>
        <p:spPr>
          <a:xfrm>
            <a:off x="663250" y="104000"/>
            <a:ext cx="7021200" cy="63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640" dirty="0">
                <a:latin typeface="Caveat"/>
                <a:ea typeface="Caveat"/>
                <a:cs typeface="Caveat"/>
                <a:sym typeface="Caveat"/>
              </a:rPr>
              <a:t>LITERATURE REVIEW</a:t>
            </a:r>
            <a:endParaRPr sz="3640" dirty="0">
              <a:latin typeface="Caveat"/>
              <a:ea typeface="Caveat"/>
              <a:cs typeface="Caveat"/>
              <a:sym typeface="Caveat"/>
            </a:endParaRPr>
          </a:p>
        </p:txBody>
      </p:sp>
      <p:sp>
        <p:nvSpPr>
          <p:cNvPr id="208" name="Google Shape;208;g112b1badd35_1_255"/>
          <p:cNvSpPr txBox="1"/>
          <p:nvPr/>
        </p:nvSpPr>
        <p:spPr>
          <a:xfrm>
            <a:off x="1080950" y="1483275"/>
            <a:ext cx="7225500" cy="164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dirty="0">
                <a:latin typeface="Raleway"/>
                <a:ea typeface="Raleway"/>
                <a:cs typeface="Raleway"/>
                <a:sym typeface="Raleway"/>
              </a:rPr>
              <a:t>During pandemic situation when everyone was asked to stay at homes. People were travelling to hospitals regularly for regular checkup and reports, and everyone knows that traveling to hospital had most probably to get COVID virus. So in such cases people can get their reports sitting at homes easily.</a:t>
            </a:r>
            <a:endParaRPr sz="1900" dirty="0">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5"/>
          <p:cNvSpPr txBox="1">
            <a:spLocks noGrp="1"/>
          </p:cNvSpPr>
          <p:nvPr>
            <p:ph type="title"/>
          </p:nvPr>
        </p:nvSpPr>
        <p:spPr>
          <a:xfrm>
            <a:off x="334975" y="1347225"/>
            <a:ext cx="3846900" cy="3101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 sz="4900">
                <a:latin typeface="Caveat"/>
                <a:ea typeface="Caveat"/>
                <a:cs typeface="Caveat"/>
                <a:sym typeface="Caveat"/>
              </a:rPr>
              <a:t>Proposed Work And Methodology</a:t>
            </a:r>
            <a:endParaRPr sz="4900">
              <a:latin typeface="Caveat"/>
              <a:ea typeface="Caveat"/>
              <a:cs typeface="Caveat"/>
              <a:sym typeface="Caveat"/>
            </a:endParaRPr>
          </a:p>
        </p:txBody>
      </p:sp>
      <p:sp>
        <p:nvSpPr>
          <p:cNvPr id="214" name="Google Shape;214;p5"/>
          <p:cNvSpPr txBox="1">
            <a:spLocks noGrp="1"/>
          </p:cNvSpPr>
          <p:nvPr>
            <p:ph type="body" idx="2"/>
          </p:nvPr>
        </p:nvSpPr>
        <p:spPr>
          <a:xfrm>
            <a:off x="4678850" y="270150"/>
            <a:ext cx="4344000" cy="45492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sz="2500">
                <a:solidFill>
                  <a:srgbClr val="2F4050"/>
                </a:solidFill>
                <a:highlight>
                  <a:srgbClr val="FFFFFF"/>
                </a:highlight>
                <a:latin typeface="Arial"/>
                <a:ea typeface="Arial"/>
                <a:cs typeface="Arial"/>
                <a:sym typeface="Arial"/>
              </a:rPr>
              <a:t>While there are many different healthcare dashboards, each is an analytical, comprehensive, and dynamic tool that provides a condensed, visual report of key performance indicators (KPIs). Presenting metrics in such a manner makes it easier to understand progress and challenges, and gives a high-level snapshot of what’s going on in your facility.</a:t>
            </a:r>
            <a:endParaRPr sz="2500">
              <a:solidFill>
                <a:srgbClr val="2F4050"/>
              </a:solidFill>
              <a:highlight>
                <a:srgbClr val="FFFFFF"/>
              </a:highlight>
              <a:latin typeface="Arial"/>
              <a:ea typeface="Arial"/>
              <a:cs typeface="Arial"/>
              <a:sym typeface="Arial"/>
            </a:endParaRPr>
          </a:p>
          <a:p>
            <a:pPr marL="0" lvl="0" indent="0" algn="l" rtl="0">
              <a:spcBef>
                <a:spcPts val="1800"/>
              </a:spcBef>
              <a:spcAft>
                <a:spcPts val="0"/>
              </a:spcAft>
              <a:buNone/>
            </a:pPr>
            <a:r>
              <a:rPr lang="en" sz="2500">
                <a:solidFill>
                  <a:srgbClr val="2F4050"/>
                </a:solidFill>
                <a:highlight>
                  <a:srgbClr val="FFFFFF"/>
                </a:highlight>
                <a:latin typeface="Arial"/>
                <a:ea typeface="Arial"/>
                <a:cs typeface="Arial"/>
                <a:sym typeface="Arial"/>
              </a:rPr>
              <a:t>Healthcare dashboards aren’t as publicly visible as dashboards in other industries because of the need to protect patient information. But that doesn’t mean your healthcare organization should avoid them—quite the opposite. Executives, managers, and clinicians within hospitals and health systems rely on dashboards to provide critical information to inform data-driven decisions, without sacrificing data privacy.</a:t>
            </a:r>
            <a:endParaRPr sz="2500">
              <a:solidFill>
                <a:srgbClr val="2F4050"/>
              </a:solidFill>
              <a:highlight>
                <a:srgbClr val="FFFFFF"/>
              </a:highlight>
              <a:latin typeface="Arial"/>
              <a:ea typeface="Arial"/>
              <a:cs typeface="Arial"/>
              <a:sym typeface="Arial"/>
            </a:endParaRPr>
          </a:p>
          <a:p>
            <a:pPr marL="0" lvl="0" indent="0" algn="l" rtl="0">
              <a:spcBef>
                <a:spcPts val="1800"/>
              </a:spcBef>
              <a:spcAft>
                <a:spcPts val="0"/>
              </a:spcAft>
              <a:buNone/>
            </a:pPr>
            <a:endParaRPr sz="1100">
              <a:solidFill>
                <a:srgbClr val="000000"/>
              </a:solidFill>
              <a:latin typeface="Arial"/>
              <a:ea typeface="Arial"/>
              <a:cs typeface="Arial"/>
              <a:sym typeface="Arial"/>
            </a:endParaRPr>
          </a:p>
          <a:p>
            <a:pPr marL="0" lvl="0" indent="0" algn="l" rtl="0">
              <a:lnSpc>
                <a:spcPct val="115000"/>
              </a:lnSpc>
              <a:spcBef>
                <a:spcPts val="0"/>
              </a:spcBef>
              <a:spcAft>
                <a:spcPts val="0"/>
              </a:spcAft>
              <a:buSzPct val="108333"/>
              <a:buNone/>
            </a:pPr>
            <a:endParaRPr sz="1200" b="1">
              <a:solidFill>
                <a:srgbClr val="008EDC"/>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ct val="108333"/>
              <a:buNone/>
            </a:pPr>
            <a:endParaRPr sz="1200" b="1">
              <a:solidFill>
                <a:srgbClr val="008EDC"/>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1006</Words>
  <Application>Microsoft Office PowerPoint</Application>
  <PresentationFormat>On-screen Show (16:9)</PresentationFormat>
  <Paragraphs>68</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Caveat</vt:lpstr>
      <vt:lpstr>Didact Gothic</vt:lpstr>
      <vt:lpstr>Times New Roman</vt:lpstr>
      <vt:lpstr>Raleway</vt:lpstr>
      <vt:lpstr>Wingdings</vt:lpstr>
      <vt:lpstr>Lato</vt:lpstr>
      <vt:lpstr>Arial</vt:lpstr>
      <vt:lpstr>Streamline</vt:lpstr>
      <vt:lpstr>PowerPoint Presentation</vt:lpstr>
      <vt:lpstr>PROJECT EXHIBITION           (DSN2099)        REVIEW I</vt:lpstr>
      <vt:lpstr>PowerPoint Presentation</vt:lpstr>
      <vt:lpstr>PowerPoint Presentation</vt:lpstr>
      <vt:lpstr>                     The Patient Dashboard is the first screen that displays when you access a patient’s record and is a great tool for creating a single location for displaying data you view on a regular basis. If you are a first-time ClinicalConnect user, the Dashboard will be empty. You will need to populate the dashboard with clinical modules according to your clinical needs. Drag and drop the module icons found in the Patient Dashboard Header to add modules to your dashboard. The Patient Dashboard can also be accessed at any time by clicking the Dashboard: Patient option from the Clinical Modules menu.   </vt:lpstr>
      <vt:lpstr>                      An interactive dashboard using Python(Streamlit, numpy , pandas) to easily collect and show all the details of a patient  saved across various datasets in one place. This can help the patients and their caretakers to easily access  the data regarding patient ad take better care of them.      </vt:lpstr>
      <vt:lpstr>OBJECTIVE</vt:lpstr>
      <vt:lpstr>LITERATURE REVIEW</vt:lpstr>
      <vt:lpstr>Proposed Work And Methodology</vt:lpstr>
      <vt:lpstr> REAL TIME USAGE</vt:lpstr>
      <vt:lpstr>Hardware And Software Requirement </vt:lpstr>
      <vt:lpstr>Overall Architecture Diagram </vt:lpstr>
      <vt:lpstr>PowerPoint Presentation</vt:lpstr>
      <vt:lpstr>Module Split-up / Explanation </vt:lpstr>
      <vt:lpstr>Project Timeline Chart </vt:lpstr>
      <vt:lpstr>Conclusion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EXHIBITION           (DSN2099)        REVIEW I</dc:title>
  <dc:creator>UTKARSH KUMAR</dc:creator>
  <cp:lastModifiedBy>UTKARSH KUMAR</cp:lastModifiedBy>
  <cp:revision>7</cp:revision>
  <dcterms:modified xsi:type="dcterms:W3CDTF">2022-02-17T15:46:36Z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0x01010058F7D5DCDE20D142BDFD8B4B454145A0</vt:lpwstr>
  </property>
</Properties>
</file>